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8A085-73AD-F059-41FD-1B6AD62EFD75}" v="524" dt="2023-05-25T18:03:11.638"/>
    <p1510:client id="{9B986C77-F517-48D3-8508-D61F0FA43656}" v="294" dt="2023-05-25T15:50:34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11F3C-813F-4651-8920-EA2BA4519BE7}">
      <dgm:prSet/>
      <dgm:spPr/>
      <dgm:t>
        <a:bodyPr/>
        <a:lstStyle/>
        <a:p>
          <a:r>
            <a:rPr lang="ko-KR" dirty="0"/>
            <a:t>양준영</a:t>
          </a:r>
          <a:endParaRPr lang="en-US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E3D9050A-9531-4ED4-9DBD-2BAD6E562B3F}">
      <dgm:prSet/>
      <dgm:spPr/>
      <dgm:t>
        <a:bodyPr/>
        <a:lstStyle/>
        <a:p>
          <a:r>
            <a:rPr lang="ko-KR" dirty="0" err="1"/>
            <a:t>프론트엔드</a:t>
          </a:r>
          <a:r>
            <a:rPr lang="ko-KR" dirty="0"/>
            <a:t> 담당</a:t>
          </a:r>
          <a:endParaRPr lang="en-US" dirty="0"/>
        </a:p>
      </dgm:t>
    </dgm:pt>
    <dgm:pt modelId="{81C8CFAA-6C5E-4CE2-8164-4AA0E37875FB}" type="parTrans" cxnId="{575C9C90-92B5-43C4-BC6E-2FF4820E0A60}">
      <dgm:prSet/>
      <dgm:spPr/>
      <dgm:t>
        <a:bodyPr/>
        <a:lstStyle/>
        <a:p>
          <a:endParaRPr lang="en-US"/>
        </a:p>
      </dgm:t>
    </dgm:pt>
    <dgm:pt modelId="{2DB2AE52-6148-4ED3-8442-2D93CB984D50}" type="sibTrans" cxnId="{575C9C90-92B5-43C4-BC6E-2FF4820E0A60}">
      <dgm:prSet/>
      <dgm:spPr/>
      <dgm:t>
        <a:bodyPr/>
        <a:lstStyle/>
        <a:p>
          <a:endParaRPr lang="en-US"/>
        </a:p>
      </dgm:t>
    </dgm:pt>
    <dgm:pt modelId="{712DDD5D-2AD4-48DD-BF0F-DEDA2AC5A42B}">
      <dgm:prSet/>
      <dgm:spPr/>
      <dgm:t>
        <a:bodyPr/>
        <a:lstStyle/>
        <a:p>
          <a:r>
            <a:rPr lang="ko-KR" dirty="0"/>
            <a:t>기획 및 발표</a:t>
          </a:r>
          <a:endParaRPr lang="en-US" dirty="0"/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43A53E8D-FFF5-4F4F-B53B-D73E14904C61}">
      <dgm:prSet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별명: 대전 오태식, 썰 수집가</a:t>
          </a:r>
          <a:endParaRPr lang="en-US" altLang="ko-KR" dirty="0">
            <a:latin typeface="Calibri Light" panose="020F0302020204030204"/>
          </a:endParaRP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특기: 성대모사, 야구, 소울리스</a:t>
          </a:r>
        </a:p>
      </dgm:t>
    </dgm:pt>
    <dgm:pt modelId="{C8E36B1E-E5DA-48EC-B899-7FD634A52C95}" type="parTrans" cxnId="{35B6BADE-A0BD-461E-B92F-073E73F86776}">
      <dgm:prSet/>
      <dgm:spPr/>
    </dgm:pt>
    <dgm:pt modelId="{CEC3630D-19E9-4410-82C8-5EFEDAC4C198}" type="sibTrans" cxnId="{35B6BADE-A0BD-461E-B92F-073E73F86776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B6BADE-A0BD-461E-B92F-073E73F86776}" srcId="{87011F3C-813F-4651-8920-EA2BA4519BE7}" destId="{7EEAEB29-2452-4FCC-AD68-5FC6D531470C}" srcOrd="3" destOrd="0" parTransId="{C8E36B1E-E5DA-48EC-B899-7FD634A52C95}" sibTransId="{CEC3630D-19E9-4410-82C8-5EFEDAC4C198}"/>
    <dgm:cxn modelId="{74385E02-90C9-4874-A740-2E12E96546F3}" srcId="{87011F3C-813F-4651-8920-EA2BA4519BE7}" destId="{712DDD5D-2AD4-48DD-BF0F-DEDA2AC5A42B}" srcOrd="1" destOrd="0" parTransId="{5983D3C9-D5AD-4390-B3AF-AF96B45A67C6}" sibTransId="{4470E1C9-A31D-4750-9D08-8E897573DB0B}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575C9C90-92B5-43C4-BC6E-2FF4820E0A60}" srcId="{87011F3C-813F-4651-8920-EA2BA4519BE7}" destId="{E3D9050A-9531-4ED4-9DBD-2BAD6E562B3F}" srcOrd="0" destOrd="0" parTransId="{81C8CFAA-6C5E-4CE2-8164-4AA0E37875FB}" sibTransId="{2DB2AE52-6148-4ED3-8442-2D93CB984D50}"/>
    <dgm:cxn modelId="{6F606AB8-834A-4BB1-9869-5DD4587583EC}" type="presOf" srcId="{712DDD5D-2AD4-48DD-BF0F-DEDA2AC5A42B}" destId="{74203E9A-3A90-420E-B73E-90EBE67528DE}" srcOrd="0" destOrd="1" presId="urn:microsoft.com/office/officeart/2005/8/layout/vList2"/>
    <dgm:cxn modelId="{328B7891-469F-40C2-8B62-E882503A5170}" type="presOf" srcId="{43A53E8D-FFF5-4F4F-B53B-D73E14904C61}" destId="{74203E9A-3A90-420E-B73E-90EBE67528DE}" srcOrd="0" destOrd="2" presId="urn:microsoft.com/office/officeart/2005/8/layout/vList2"/>
    <dgm:cxn modelId="{D9BC542B-B7F5-4979-972F-57DED3D636EC}" srcId="{87011F3C-813F-4651-8920-EA2BA4519BE7}" destId="{43A53E8D-FFF5-4F4F-B53B-D73E14904C61}" srcOrd="2" destOrd="0" parTransId="{61244FDA-1848-40B4-8E91-FACA985DED59}" sibTransId="{EF417B29-82D1-4049-A6AA-2A1C635AAADE}"/>
    <dgm:cxn modelId="{A2043DB5-008E-471A-A5E6-381997496AEE}" type="presOf" srcId="{87011F3C-813F-4651-8920-EA2BA4519BE7}" destId="{1F5B6EFC-B638-4071-9580-441B454D9EBD}" srcOrd="0" destOrd="0" presId="urn:microsoft.com/office/officeart/2005/8/layout/vList2"/>
    <dgm:cxn modelId="{7692267C-A7A0-459C-9380-24E9712B0BAF}" type="presOf" srcId="{7EEAEB29-2452-4FCC-AD68-5FC6D531470C}" destId="{74203E9A-3A90-420E-B73E-90EBE67528DE}" srcOrd="0" destOrd="3" presId="urn:microsoft.com/office/officeart/2005/8/layout/vList2"/>
    <dgm:cxn modelId="{22F4879E-B872-4249-A3FB-317DD7FBD799}" type="presOf" srcId="{E3D9050A-9531-4ED4-9DBD-2BAD6E562B3F}" destId="{74203E9A-3A90-420E-B73E-90EBE67528DE}" srcOrd="0" destOrd="0" presId="urn:microsoft.com/office/officeart/2005/8/layout/vList2"/>
    <dgm:cxn modelId="{B0CCEB4C-590E-4599-BEAF-373A42403D19}" type="presParOf" srcId="{2AD3C49D-D218-4318-902A-2C26D3DD1355}" destId="{1F5B6EFC-B638-4071-9580-441B454D9EBD}" srcOrd="0" destOrd="0" presId="urn:microsoft.com/office/officeart/2005/8/layout/vList2"/>
    <dgm:cxn modelId="{A9FB5096-0948-4798-82E5-EDC36E23CB64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pPr rtl="0"/>
          <a:r>
            <a:rPr lang="ko-KR" altLang="en-US" dirty="0">
              <a:latin typeface="Calibri"/>
              <a:cs typeface="Calibri"/>
            </a:rPr>
            <a:t>로그인</a:t>
          </a:r>
          <a:endParaRPr lang="ko-KR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43A53E8D-FFF5-4F4F-B53B-D73E14904C61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부트스트랩을 활용</a:t>
          </a: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로그인 창에 깨알 재미</a:t>
          </a:r>
        </a:p>
      </dgm:t>
    </dgm:pt>
    <dgm:pt modelId="{C8E36B1E-E5DA-48EC-B899-7FD634A52C95}" type="parTrans" cxnId="{35B6BADE-A0BD-461E-B92F-073E73F86776}">
      <dgm:prSet/>
      <dgm:spPr/>
    </dgm:pt>
    <dgm:pt modelId="{CEC3630D-19E9-4410-82C8-5EFEDAC4C198}" type="sibTrans" cxnId="{35B6BADE-A0BD-461E-B92F-073E73F86776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692267C-A7A0-459C-9380-24E9712B0BAF}" type="presOf" srcId="{7EEAEB29-2452-4FCC-AD68-5FC6D531470C}" destId="{74203E9A-3A90-420E-B73E-90EBE67528DE}" srcOrd="0" destOrd="1" presId="urn:microsoft.com/office/officeart/2005/8/layout/vList2"/>
    <dgm:cxn modelId="{A2043DB5-008E-471A-A5E6-381997496AEE}" type="presOf" srcId="{87011F3C-813F-4651-8920-EA2BA4519BE7}" destId="{1F5B6EFC-B638-4071-9580-441B454D9EBD}" srcOrd="0" destOrd="0" presId="urn:microsoft.com/office/officeart/2005/8/layout/vList2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328B7891-469F-40C2-8B62-E882503A5170}" type="presOf" srcId="{43A53E8D-FFF5-4F4F-B53B-D73E14904C61}" destId="{74203E9A-3A90-420E-B73E-90EBE67528DE}" srcOrd="0" destOrd="0" presId="urn:microsoft.com/office/officeart/2005/8/layout/vList2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35B6BADE-A0BD-461E-B92F-073E73F86776}" srcId="{87011F3C-813F-4651-8920-EA2BA4519BE7}" destId="{7EEAEB29-2452-4FCC-AD68-5FC6D531470C}" srcOrd="1" destOrd="0" parTransId="{C8E36B1E-E5DA-48EC-B899-7FD634A52C95}" sibTransId="{CEC3630D-19E9-4410-82C8-5EFEDAC4C198}"/>
    <dgm:cxn modelId="{D9BC542B-B7F5-4979-972F-57DED3D636EC}" srcId="{87011F3C-813F-4651-8920-EA2BA4519BE7}" destId="{43A53E8D-FFF5-4F4F-B53B-D73E14904C61}" srcOrd="0" destOrd="0" parTransId="{61244FDA-1848-40B4-8E91-FACA985DED59}" sibTransId="{EF417B29-82D1-4049-A6AA-2A1C635AAADE}"/>
    <dgm:cxn modelId="{B0CCEB4C-590E-4599-BEAF-373A42403D19}" type="presParOf" srcId="{2AD3C49D-D218-4318-902A-2C26D3DD1355}" destId="{1F5B6EFC-B638-4071-9580-441B454D9EBD}" srcOrd="0" destOrd="0" presId="urn:microsoft.com/office/officeart/2005/8/layout/vList2"/>
    <dgm:cxn modelId="{A9FB5096-0948-4798-82E5-EDC36E23CB64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pPr rtl="0"/>
          <a:r>
            <a:rPr lang="ko-KR" altLang="en-US" dirty="0">
              <a:latin typeface="Calibri"/>
              <a:cs typeface="Calibri"/>
            </a:rPr>
            <a:t>회원가입</a:t>
          </a:r>
          <a:endParaRPr lang="ko-KR" dirty="0">
            <a:latin typeface="Calibri"/>
            <a:cs typeface="Calibri"/>
          </a:endParaRPr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E3D9050A-9531-4ED4-9DBD-2BAD6E562B3F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Floating-input</a:t>
          </a:r>
          <a:endParaRPr lang="ko-KR" altLang="en-US" dirty="0"/>
        </a:p>
      </dgm:t>
    </dgm:pt>
    <dgm:pt modelId="{81C8CFAA-6C5E-4CE2-8164-4AA0E37875FB}" type="parTrans" cxnId="{575C9C90-92B5-43C4-BC6E-2FF4820E0A60}">
      <dgm:prSet/>
      <dgm:spPr/>
      <dgm:t>
        <a:bodyPr/>
        <a:lstStyle/>
        <a:p>
          <a:endParaRPr lang="en-US"/>
        </a:p>
      </dgm:t>
    </dgm:pt>
    <dgm:pt modelId="{2DB2AE52-6148-4ED3-8442-2D93CB984D50}" type="sibTrans" cxnId="{575C9C90-92B5-43C4-BC6E-2FF4820E0A60}">
      <dgm:prSet/>
      <dgm:spPr/>
      <dgm:t>
        <a:bodyPr/>
        <a:lstStyle/>
        <a:p>
          <a:endParaRPr lang="en-US"/>
        </a:p>
      </dgm:t>
    </dgm:pt>
    <dgm:pt modelId="{B1B91BE1-7158-481D-8B6B-AF513A28EEE3}">
      <dgm:prSet phldr="0"/>
      <dgm:spPr/>
      <dgm:t>
        <a:bodyPr/>
        <a:lstStyle/>
        <a:p>
          <a:pPr rtl="0"/>
          <a:r>
            <a:rPr lang="ko-KR" altLang="en-US" dirty="0">
              <a:latin typeface="Malgun Gothic"/>
              <a:ea typeface="Malgun Gothic"/>
              <a:cs typeface="Calibri"/>
            </a:rPr>
            <a:t>부트스트랩 활용</a:t>
          </a:r>
        </a:p>
      </dgm:t>
    </dgm:pt>
    <dgm:pt modelId="{FB46D27A-D8D9-495F-949B-C5B545FCE62C}" type="parTrans" cxnId="{1D44711B-F9CB-43A7-BA63-78EB6DA4223C}">
      <dgm:prSet/>
      <dgm:spPr/>
    </dgm:pt>
    <dgm:pt modelId="{8913D1A5-AC2B-41CB-B9BB-69858231B195}" type="sibTrans" cxnId="{1D44711B-F9CB-43A7-BA63-78EB6DA4223C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D44711B-F9CB-43A7-BA63-78EB6DA4223C}" srcId="{87011F3C-813F-4651-8920-EA2BA4519BE7}" destId="{B1B91BE1-7158-481D-8B6B-AF513A28EEE3}" srcOrd="1" destOrd="0" parTransId="{FB46D27A-D8D9-495F-949B-C5B545FCE62C}" sibTransId="{8913D1A5-AC2B-41CB-B9BB-69858231B195}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8BC969C4-16E4-405E-BE4C-05F127FDE991}" type="presOf" srcId="{87011F3C-813F-4651-8920-EA2BA4519BE7}" destId="{1F5B6EFC-B638-4071-9580-441B454D9EBD}" srcOrd="0" destOrd="0" presId="urn:microsoft.com/office/officeart/2005/8/layout/vList2"/>
    <dgm:cxn modelId="{575C9C90-92B5-43C4-BC6E-2FF4820E0A60}" srcId="{87011F3C-813F-4651-8920-EA2BA4519BE7}" destId="{E3D9050A-9531-4ED4-9DBD-2BAD6E562B3F}" srcOrd="0" destOrd="0" parTransId="{81C8CFAA-6C5E-4CE2-8164-4AA0E37875FB}" sibTransId="{2DB2AE52-6148-4ED3-8442-2D93CB984D50}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C69A7978-FBD1-4503-901D-37B6E0DC7B2C}" type="presOf" srcId="{E3D9050A-9531-4ED4-9DBD-2BAD6E562B3F}" destId="{74203E9A-3A90-420E-B73E-90EBE67528DE}" srcOrd="0" destOrd="0" presId="urn:microsoft.com/office/officeart/2005/8/layout/vList2"/>
    <dgm:cxn modelId="{63D005CE-FE0F-490D-8976-0B40D6643AA7}" type="presOf" srcId="{B1B91BE1-7158-481D-8B6B-AF513A28EEE3}" destId="{74203E9A-3A90-420E-B73E-90EBE67528DE}" srcOrd="0" destOrd="1" presId="urn:microsoft.com/office/officeart/2005/8/layout/vList2"/>
    <dgm:cxn modelId="{262CECBB-A5EB-4244-B883-028BC7420347}" type="presParOf" srcId="{2AD3C49D-D218-4318-902A-2C26D3DD1355}" destId="{1F5B6EFC-B638-4071-9580-441B454D9EBD}" srcOrd="0" destOrd="0" presId="urn:microsoft.com/office/officeart/2005/8/layout/vList2"/>
    <dgm:cxn modelId="{8E24E671-A741-4014-BCC3-DE86B889FA55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영화 리스트</a:t>
          </a:r>
          <a:endParaRPr lang="ko-KR" altLang="en-US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E3D9050A-9531-4ED4-9DBD-2BAD6E562B3F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장르별 평점이 높은 순</a:t>
          </a:r>
          <a:endParaRPr lang="ko-KR" altLang="en-US" dirty="0"/>
        </a:p>
      </dgm:t>
    </dgm:pt>
    <dgm:pt modelId="{81C8CFAA-6C5E-4CE2-8164-4AA0E37875FB}" type="parTrans" cxnId="{575C9C90-92B5-43C4-BC6E-2FF4820E0A60}">
      <dgm:prSet/>
      <dgm:spPr/>
      <dgm:t>
        <a:bodyPr/>
        <a:lstStyle/>
        <a:p>
          <a:endParaRPr lang="en-US"/>
        </a:p>
      </dgm:t>
    </dgm:pt>
    <dgm:pt modelId="{2DB2AE52-6148-4ED3-8442-2D93CB984D50}" type="sibTrans" cxnId="{575C9C90-92B5-43C4-BC6E-2FF4820E0A60}">
      <dgm:prSet/>
      <dgm:spPr/>
      <dgm:t>
        <a:bodyPr/>
        <a:lstStyle/>
        <a:p>
          <a:endParaRPr lang="en-US"/>
        </a:p>
      </dgm:t>
    </dgm:pt>
    <dgm:pt modelId="{712DDD5D-2AD4-48DD-BF0F-DEDA2AC5A42B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인피니티 스크롤</a:t>
          </a:r>
          <a:endParaRPr lang="ko-KR" altLang="en-US" dirty="0"/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영화 누를 시 상세 페이지 이동</a:t>
          </a:r>
        </a:p>
      </dgm:t>
    </dgm:pt>
    <dgm:pt modelId="{C8E36B1E-E5DA-48EC-B899-7FD634A52C95}" type="parTrans" cxnId="{35B6BADE-A0BD-461E-B92F-073E73F86776}">
      <dgm:prSet/>
      <dgm:spPr/>
    </dgm:pt>
    <dgm:pt modelId="{CEC3630D-19E9-4410-82C8-5EFEDAC4C198}" type="sibTrans" cxnId="{35B6BADE-A0BD-461E-B92F-073E73F86776}">
      <dgm:prSet/>
      <dgm:spPr/>
    </dgm:pt>
    <dgm:pt modelId="{51BA3248-C77A-4A5E-946B-31AF6D55ECE0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로그인 시에만 이용 가능</a:t>
          </a:r>
          <a:endParaRPr lang="ko-KR" altLang="en-US" dirty="0"/>
        </a:p>
      </dgm:t>
    </dgm:pt>
    <dgm:pt modelId="{E46D1BA8-76A1-4393-8CA6-00EDCD3FF458}" type="parTrans" cxnId="{7938EA31-895A-47FA-AC1D-C83F50F4978E}">
      <dgm:prSet/>
      <dgm:spPr/>
    </dgm:pt>
    <dgm:pt modelId="{45F97C99-508C-485B-B40D-D58A5064C2A2}" type="sibTrans" cxnId="{7938EA31-895A-47FA-AC1D-C83F50F4978E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01E0BD0D-7C3C-4B03-B3A9-70730654A97C}" type="presOf" srcId="{E3D9050A-9531-4ED4-9DBD-2BAD6E562B3F}" destId="{74203E9A-3A90-420E-B73E-90EBE67528DE}" srcOrd="0" destOrd="0" presId="urn:microsoft.com/office/officeart/2005/8/layout/vList2"/>
    <dgm:cxn modelId="{22716475-4E6E-4A9D-AC89-57103E3B7F2B}" type="presOf" srcId="{87011F3C-813F-4651-8920-EA2BA4519BE7}" destId="{1F5B6EFC-B638-4071-9580-441B454D9EBD}" srcOrd="0" destOrd="0" presId="urn:microsoft.com/office/officeart/2005/8/layout/vList2"/>
    <dgm:cxn modelId="{74385E02-90C9-4874-A740-2E12E96546F3}" srcId="{87011F3C-813F-4651-8920-EA2BA4519BE7}" destId="{712DDD5D-2AD4-48DD-BF0F-DEDA2AC5A42B}" srcOrd="1" destOrd="0" parTransId="{5983D3C9-D5AD-4390-B3AF-AF96B45A67C6}" sibTransId="{4470E1C9-A31D-4750-9D08-8E897573DB0B}"/>
    <dgm:cxn modelId="{575C9C90-92B5-43C4-BC6E-2FF4820E0A60}" srcId="{87011F3C-813F-4651-8920-EA2BA4519BE7}" destId="{E3D9050A-9531-4ED4-9DBD-2BAD6E562B3F}" srcOrd="0" destOrd="0" parTransId="{81C8CFAA-6C5E-4CE2-8164-4AA0E37875FB}" sibTransId="{2DB2AE52-6148-4ED3-8442-2D93CB984D50}"/>
    <dgm:cxn modelId="{35B6BADE-A0BD-461E-B92F-073E73F86776}" srcId="{87011F3C-813F-4651-8920-EA2BA4519BE7}" destId="{7EEAEB29-2452-4FCC-AD68-5FC6D531470C}" srcOrd="2" destOrd="0" parTransId="{C8E36B1E-E5DA-48EC-B899-7FD634A52C95}" sibTransId="{CEC3630D-19E9-4410-82C8-5EFEDAC4C198}"/>
    <dgm:cxn modelId="{C0CD83E9-92C5-44A6-A634-B1AD1964FB08}" type="presOf" srcId="{712DDD5D-2AD4-48DD-BF0F-DEDA2AC5A42B}" destId="{74203E9A-3A90-420E-B73E-90EBE67528DE}" srcOrd="0" destOrd="1" presId="urn:microsoft.com/office/officeart/2005/8/layout/vList2"/>
    <dgm:cxn modelId="{BD551D91-F4DC-445D-9689-F4C7FD3C91A9}" type="presOf" srcId="{7EEAEB29-2452-4FCC-AD68-5FC6D531470C}" destId="{74203E9A-3A90-420E-B73E-90EBE67528DE}" srcOrd="0" destOrd="2" presId="urn:microsoft.com/office/officeart/2005/8/layout/vList2"/>
    <dgm:cxn modelId="{0507430B-90E4-4B40-B169-C48B025AAB37}" type="presOf" srcId="{51BA3248-C77A-4A5E-946B-31AF6D55ECE0}" destId="{74203E9A-3A90-420E-B73E-90EBE67528DE}" srcOrd="0" destOrd="3" presId="urn:microsoft.com/office/officeart/2005/8/layout/vList2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7938EA31-895A-47FA-AC1D-C83F50F4978E}" srcId="{87011F3C-813F-4651-8920-EA2BA4519BE7}" destId="{51BA3248-C77A-4A5E-946B-31AF6D55ECE0}" srcOrd="3" destOrd="0" parTransId="{E46D1BA8-76A1-4393-8CA6-00EDCD3FF458}" sibTransId="{45F97C99-508C-485B-B40D-D58A5064C2A2}"/>
    <dgm:cxn modelId="{CC6F32D3-0DAD-4BBF-9182-12C935F6B2AA}" type="presParOf" srcId="{2AD3C49D-D218-4318-902A-2C26D3DD1355}" destId="{1F5B6EFC-B638-4071-9580-441B454D9EBD}" srcOrd="0" destOrd="0" presId="urn:microsoft.com/office/officeart/2005/8/layout/vList2"/>
    <dgm:cxn modelId="{FCD91EA2-5019-4B8E-87BA-38FBA6D3FB56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pPr rtl="0"/>
          <a:r>
            <a:rPr lang="ko-KR" altLang="en-US" dirty="0">
              <a:latin typeface="Calibri"/>
              <a:cs typeface="Calibri"/>
            </a:rPr>
            <a:t>상세 영화 정보</a:t>
          </a:r>
          <a:endParaRPr lang="ko-KR" dirty="0">
            <a:latin typeface="Calibri"/>
            <a:cs typeface="Calibri"/>
          </a:endParaRPr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43A53E8D-FFF5-4F4F-B53B-D73E14904C61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부트스트랩 그리드 시스템</a:t>
          </a: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영화의 상세 정보 기술</a:t>
          </a:r>
        </a:p>
      </dgm:t>
    </dgm:pt>
    <dgm:pt modelId="{C8E36B1E-E5DA-48EC-B899-7FD634A52C95}" type="parTrans" cxnId="{35B6BADE-A0BD-461E-B92F-073E73F86776}">
      <dgm:prSet/>
      <dgm:spPr/>
    </dgm:pt>
    <dgm:pt modelId="{CEC3630D-19E9-4410-82C8-5EFEDAC4C198}" type="sibTrans" cxnId="{35B6BADE-A0BD-461E-B92F-073E73F86776}">
      <dgm:prSet/>
      <dgm:spPr/>
    </dgm:pt>
    <dgm:pt modelId="{7B207D72-4B64-4D01-9A33-1820640C0B4A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관련 유튜브 영상</a:t>
          </a:r>
        </a:p>
      </dgm:t>
    </dgm:pt>
    <dgm:pt modelId="{BC3983A4-6E2B-474F-9039-075373177B54}" type="parTrans" cxnId="{F7326108-BA46-48DF-A042-D082A497A94F}">
      <dgm:prSet/>
      <dgm:spPr/>
    </dgm:pt>
    <dgm:pt modelId="{D74E7950-661C-4F73-9213-E5388485E890}" type="sibTrans" cxnId="{F7326108-BA46-48DF-A042-D082A497A94F}">
      <dgm:prSet/>
      <dgm:spPr/>
    </dgm:pt>
    <dgm:pt modelId="{C26F30AC-FE40-4E51-9DA3-132435462C8B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댓글을 통한 커뮤니티 기</a:t>
          </a:r>
        </a:p>
      </dgm:t>
    </dgm:pt>
    <dgm:pt modelId="{9989F912-3D1D-4BE9-AF49-4CFAD397857F}" type="parTrans" cxnId="{9E66DBAB-1FE6-4DD2-8055-1F939917F277}">
      <dgm:prSet/>
      <dgm:spPr/>
    </dgm:pt>
    <dgm:pt modelId="{ABFD991B-F2B9-48B7-BB7C-A8CBDD221657}" type="sibTrans" cxnId="{9E66DBAB-1FE6-4DD2-8055-1F939917F277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7326108-BA46-48DF-A042-D082A497A94F}" srcId="{87011F3C-813F-4651-8920-EA2BA4519BE7}" destId="{7B207D72-4B64-4D01-9A33-1820640C0B4A}" srcOrd="2" destOrd="0" parTransId="{BC3983A4-6E2B-474F-9039-075373177B54}" sibTransId="{D74E7950-661C-4F73-9213-E5388485E890}"/>
    <dgm:cxn modelId="{9E66DBAB-1FE6-4DD2-8055-1F939917F277}" srcId="{87011F3C-813F-4651-8920-EA2BA4519BE7}" destId="{C26F30AC-FE40-4E51-9DA3-132435462C8B}" srcOrd="3" destOrd="0" parTransId="{9989F912-3D1D-4BE9-AF49-4CFAD397857F}" sibTransId="{ABFD991B-F2B9-48B7-BB7C-A8CBDD221657}"/>
    <dgm:cxn modelId="{35B6BADE-A0BD-461E-B92F-073E73F86776}" srcId="{87011F3C-813F-4651-8920-EA2BA4519BE7}" destId="{7EEAEB29-2452-4FCC-AD68-5FC6D531470C}" srcOrd="1" destOrd="0" parTransId="{C8E36B1E-E5DA-48EC-B899-7FD634A52C95}" sibTransId="{CEC3630D-19E9-4410-82C8-5EFEDAC4C198}"/>
    <dgm:cxn modelId="{E73E6740-56F9-498C-9783-AE4C615AB2C6}" type="presOf" srcId="{7B207D72-4B64-4D01-9A33-1820640C0B4A}" destId="{74203E9A-3A90-420E-B73E-90EBE67528DE}" srcOrd="0" destOrd="2" presId="urn:microsoft.com/office/officeart/2005/8/layout/vList2"/>
    <dgm:cxn modelId="{1C1DCF86-6CBC-4C46-B767-A3A03530AB5A}" type="presOf" srcId="{7EEAEB29-2452-4FCC-AD68-5FC6D531470C}" destId="{74203E9A-3A90-420E-B73E-90EBE67528DE}" srcOrd="0" destOrd="1" presId="urn:microsoft.com/office/officeart/2005/8/layout/vList2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90F517AD-E1EC-4EDF-B751-B74077EC9173}" type="presOf" srcId="{87011F3C-813F-4651-8920-EA2BA4519BE7}" destId="{1F5B6EFC-B638-4071-9580-441B454D9EBD}" srcOrd="0" destOrd="0" presId="urn:microsoft.com/office/officeart/2005/8/layout/vList2"/>
    <dgm:cxn modelId="{005F545D-C17B-45C1-ACC6-BCB139FC3934}" type="presOf" srcId="{C26F30AC-FE40-4E51-9DA3-132435462C8B}" destId="{74203E9A-3A90-420E-B73E-90EBE67528DE}" srcOrd="0" destOrd="3" presId="urn:microsoft.com/office/officeart/2005/8/layout/vList2"/>
    <dgm:cxn modelId="{D9BC542B-B7F5-4979-972F-57DED3D636EC}" srcId="{87011F3C-813F-4651-8920-EA2BA4519BE7}" destId="{43A53E8D-FFF5-4F4F-B53B-D73E14904C61}" srcOrd="0" destOrd="0" parTransId="{61244FDA-1848-40B4-8E91-FACA985DED59}" sibTransId="{EF417B29-82D1-4049-A6AA-2A1C635AAADE}"/>
    <dgm:cxn modelId="{04E1C8C2-7F39-4957-AAB7-0C5518DF7732}" type="presOf" srcId="{43A53E8D-FFF5-4F4F-B53B-D73E14904C61}" destId="{74203E9A-3A90-420E-B73E-90EBE67528DE}" srcOrd="0" destOrd="0" presId="urn:microsoft.com/office/officeart/2005/8/layout/vList2"/>
    <dgm:cxn modelId="{CC762656-EFEF-440A-8D0C-25C287010F49}" type="presParOf" srcId="{2AD3C49D-D218-4318-902A-2C26D3DD1355}" destId="{1F5B6EFC-B638-4071-9580-441B454D9EBD}" srcOrd="0" destOrd="0" presId="urn:microsoft.com/office/officeart/2005/8/layout/vList2"/>
    <dgm:cxn modelId="{C16DFD12-4AAE-49AE-B977-DC5E04EE0EA9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r>
            <a:rPr lang="ko-KR" altLang="en-US" dirty="0">
              <a:latin typeface="Calibri Light" panose="020F0302020204030204"/>
            </a:rPr>
            <a:t>추천영화</a:t>
          </a:r>
          <a:endParaRPr lang="ko-KR" altLang="en-US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712DDD5D-2AD4-48DD-BF0F-DEDA2AC5A42B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장르를 반드시 선택</a:t>
          </a:r>
          <a:endParaRPr lang="ko-KR" altLang="en-US" dirty="0"/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관련 장르의 영화를 임의대로 추천</a:t>
          </a:r>
        </a:p>
      </dgm:t>
    </dgm:pt>
    <dgm:pt modelId="{C8E36B1E-E5DA-48EC-B899-7FD634A52C95}" type="parTrans" cxnId="{35B6BADE-A0BD-461E-B92F-073E73F86776}">
      <dgm:prSet/>
      <dgm:spPr/>
    </dgm:pt>
    <dgm:pt modelId="{CEC3630D-19E9-4410-82C8-5EFEDAC4C198}" type="sibTrans" cxnId="{35B6BADE-A0BD-461E-B92F-073E73F86776}">
      <dgm:prSet/>
      <dgm:spPr/>
    </dgm:pt>
    <dgm:pt modelId="{00E3718A-F287-4746-BF7C-461798D538BB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영화가 마음에 들면 상세보기로 이동</a:t>
          </a:r>
        </a:p>
      </dgm:t>
    </dgm:pt>
    <dgm:pt modelId="{8BABCF66-8104-4E52-99B8-4EC226F900F4}" type="parTrans" cxnId="{1AA4C7D5-E224-4BC7-87B1-E5182E1A6B09}">
      <dgm:prSet/>
      <dgm:spPr/>
    </dgm:pt>
    <dgm:pt modelId="{5716853E-CB98-4ACA-8884-94852342E470}" type="sibTrans" cxnId="{1AA4C7D5-E224-4BC7-87B1-E5182E1A6B09}">
      <dgm:prSet/>
      <dgm:spPr/>
    </dgm:pt>
    <dgm:pt modelId="{B8AC0A7F-AF06-434E-8ECE-D96683DEC71F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영화가 마음에 들지 않으면 다른 영화 추천 </a:t>
          </a:r>
        </a:p>
      </dgm:t>
    </dgm:pt>
    <dgm:pt modelId="{2D8EC5B3-BAA4-4044-A052-59AB2B9845E0}" type="parTrans" cxnId="{24D5EDA8-B31D-4304-A0EC-6021869AE243}">
      <dgm:prSet/>
      <dgm:spPr/>
    </dgm:pt>
    <dgm:pt modelId="{46088D55-210B-4EAC-991C-11C48C34F1C1}" type="sibTrans" cxnId="{24D5EDA8-B31D-4304-A0EC-6021869AE243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B6BADE-A0BD-461E-B92F-073E73F86776}" srcId="{87011F3C-813F-4651-8920-EA2BA4519BE7}" destId="{7EEAEB29-2452-4FCC-AD68-5FC6D531470C}" srcOrd="1" destOrd="0" parTransId="{C8E36B1E-E5DA-48EC-B899-7FD634A52C95}" sibTransId="{CEC3630D-19E9-4410-82C8-5EFEDAC4C198}"/>
    <dgm:cxn modelId="{6F901E84-A62C-4061-9BA2-403958DD4259}" type="presOf" srcId="{7EEAEB29-2452-4FCC-AD68-5FC6D531470C}" destId="{74203E9A-3A90-420E-B73E-90EBE67528DE}" srcOrd="0" destOrd="1" presId="urn:microsoft.com/office/officeart/2005/8/layout/vList2"/>
    <dgm:cxn modelId="{0BC12E75-92B1-4247-A87F-3EB4938E31E3}" type="presOf" srcId="{87011F3C-813F-4651-8920-EA2BA4519BE7}" destId="{1F5B6EFC-B638-4071-9580-441B454D9EBD}" srcOrd="0" destOrd="0" presId="urn:microsoft.com/office/officeart/2005/8/layout/vList2"/>
    <dgm:cxn modelId="{74385E02-90C9-4874-A740-2E12E96546F3}" srcId="{87011F3C-813F-4651-8920-EA2BA4519BE7}" destId="{712DDD5D-2AD4-48DD-BF0F-DEDA2AC5A42B}" srcOrd="0" destOrd="0" parTransId="{5983D3C9-D5AD-4390-B3AF-AF96B45A67C6}" sibTransId="{4470E1C9-A31D-4750-9D08-8E897573DB0B}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1AA4C7D5-E224-4BC7-87B1-E5182E1A6B09}" srcId="{87011F3C-813F-4651-8920-EA2BA4519BE7}" destId="{00E3718A-F287-4746-BF7C-461798D538BB}" srcOrd="2" destOrd="0" parTransId="{8BABCF66-8104-4E52-99B8-4EC226F900F4}" sibTransId="{5716853E-CB98-4ACA-8884-94852342E470}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24D5EDA8-B31D-4304-A0EC-6021869AE243}" srcId="{87011F3C-813F-4651-8920-EA2BA4519BE7}" destId="{B8AC0A7F-AF06-434E-8ECE-D96683DEC71F}" srcOrd="3" destOrd="0" parTransId="{2D8EC5B3-BAA4-4044-A052-59AB2B9845E0}" sibTransId="{46088D55-210B-4EAC-991C-11C48C34F1C1}"/>
    <dgm:cxn modelId="{4A456CDF-5377-49E2-A1EB-30C33A9C924A}" type="presOf" srcId="{B8AC0A7F-AF06-434E-8ECE-D96683DEC71F}" destId="{74203E9A-3A90-420E-B73E-90EBE67528DE}" srcOrd="0" destOrd="3" presId="urn:microsoft.com/office/officeart/2005/8/layout/vList2"/>
    <dgm:cxn modelId="{A115BCE5-AE7D-4410-B7FD-2177C631FBA7}" type="presOf" srcId="{00E3718A-F287-4746-BF7C-461798D538BB}" destId="{74203E9A-3A90-420E-B73E-90EBE67528DE}" srcOrd="0" destOrd="2" presId="urn:microsoft.com/office/officeart/2005/8/layout/vList2"/>
    <dgm:cxn modelId="{35C26372-34FA-4354-80CB-DA91595B2238}" type="presOf" srcId="{712DDD5D-2AD4-48DD-BF0F-DEDA2AC5A42B}" destId="{74203E9A-3A90-420E-B73E-90EBE67528DE}" srcOrd="0" destOrd="0" presId="urn:microsoft.com/office/officeart/2005/8/layout/vList2"/>
    <dgm:cxn modelId="{5C2E7069-F339-4E31-AF0A-0FC336D4C62C}" type="presParOf" srcId="{2AD3C49D-D218-4318-902A-2C26D3DD1355}" destId="{1F5B6EFC-B638-4071-9580-441B454D9EBD}" srcOrd="0" destOrd="0" presId="urn:microsoft.com/office/officeart/2005/8/layout/vList2"/>
    <dgm:cxn modelId="{8C53B02A-87B4-42D5-9C9A-C379D8973BE3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r>
            <a:rPr lang="ko-KR" altLang="en-US" dirty="0">
              <a:latin typeface="Calibri Light" panose="020F0302020204030204"/>
            </a:rPr>
            <a:t>천지호</a:t>
          </a:r>
          <a:endParaRPr lang="ko-KR" altLang="en-US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E3D9050A-9531-4ED4-9DBD-2BAD6E562B3F}">
      <dgm:prSet/>
      <dgm:spPr/>
      <dgm:t>
        <a:bodyPr/>
        <a:lstStyle/>
        <a:p>
          <a:r>
            <a:rPr lang="ko-KR" altLang="en-US" dirty="0">
              <a:latin typeface="Calibri Light" panose="020F0302020204030204"/>
            </a:rPr>
            <a:t>백엔드</a:t>
          </a:r>
          <a:r>
            <a:rPr lang="ko-KR" dirty="0"/>
            <a:t> 담당</a:t>
          </a:r>
          <a:endParaRPr lang="en-US" dirty="0"/>
        </a:p>
      </dgm:t>
    </dgm:pt>
    <dgm:pt modelId="{81C8CFAA-6C5E-4CE2-8164-4AA0E37875FB}" type="parTrans" cxnId="{575C9C90-92B5-43C4-BC6E-2FF4820E0A60}">
      <dgm:prSet/>
      <dgm:spPr/>
      <dgm:t>
        <a:bodyPr/>
        <a:lstStyle/>
        <a:p>
          <a:endParaRPr lang="en-US"/>
        </a:p>
      </dgm:t>
    </dgm:pt>
    <dgm:pt modelId="{2DB2AE52-6148-4ED3-8442-2D93CB984D50}" type="sibTrans" cxnId="{575C9C90-92B5-43C4-BC6E-2FF4820E0A60}">
      <dgm:prSet/>
      <dgm:spPr/>
      <dgm:t>
        <a:bodyPr/>
        <a:lstStyle/>
        <a:p>
          <a:endParaRPr lang="en-US"/>
        </a:p>
      </dgm:t>
    </dgm:pt>
    <dgm:pt modelId="{712DDD5D-2AD4-48DD-BF0F-DEDA2AC5A42B}">
      <dgm:prSet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자료 수집 및 모델링 설계</a:t>
          </a:r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43A53E8D-FFF5-4F4F-B53B-D73E14904C61}">
      <dgm:prSet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별명: 예산 추노꾼</a:t>
          </a:r>
          <a:endParaRPr lang="en-US" altLang="ko-KR" dirty="0">
            <a:latin typeface="Calibri Light" panose="020F0302020204030204"/>
          </a:endParaRP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특기: 농사,  실전압축근육</a:t>
          </a:r>
          <a:endParaRPr lang="ko-KR" altLang="en-US" dirty="0"/>
        </a:p>
      </dgm:t>
    </dgm:pt>
    <dgm:pt modelId="{C8E36B1E-E5DA-48EC-B899-7FD634A52C95}" type="parTrans" cxnId="{35B6BADE-A0BD-461E-B92F-073E73F86776}">
      <dgm:prSet/>
      <dgm:spPr/>
    </dgm:pt>
    <dgm:pt modelId="{CEC3630D-19E9-4410-82C8-5EFEDAC4C198}" type="sibTrans" cxnId="{35B6BADE-A0BD-461E-B92F-073E73F86776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D9BC542B-B7F5-4979-972F-57DED3D636EC}" srcId="{87011F3C-813F-4651-8920-EA2BA4519BE7}" destId="{43A53E8D-FFF5-4F4F-B53B-D73E14904C61}" srcOrd="2" destOrd="0" parTransId="{61244FDA-1848-40B4-8E91-FACA985DED59}" sibTransId="{EF417B29-82D1-4049-A6AA-2A1C635AAADE}"/>
    <dgm:cxn modelId="{74385E02-90C9-4874-A740-2E12E96546F3}" srcId="{87011F3C-813F-4651-8920-EA2BA4519BE7}" destId="{712DDD5D-2AD4-48DD-BF0F-DEDA2AC5A42B}" srcOrd="1" destOrd="0" parTransId="{5983D3C9-D5AD-4390-B3AF-AF96B45A67C6}" sibTransId="{4470E1C9-A31D-4750-9D08-8E897573DB0B}"/>
    <dgm:cxn modelId="{9BF73FDB-1199-44FA-AAF2-69CF5F3FC7BC}" type="presOf" srcId="{43A53E8D-FFF5-4F4F-B53B-D73E14904C61}" destId="{74203E9A-3A90-420E-B73E-90EBE67528DE}" srcOrd="0" destOrd="2" presId="urn:microsoft.com/office/officeart/2005/8/layout/vList2"/>
    <dgm:cxn modelId="{7B4BAEBE-7DFF-4CDC-8533-7D5A0CA0A56D}" type="presOf" srcId="{87011F3C-813F-4651-8920-EA2BA4519BE7}" destId="{1F5B6EFC-B638-4071-9580-441B454D9EBD}" srcOrd="0" destOrd="0" presId="urn:microsoft.com/office/officeart/2005/8/layout/vList2"/>
    <dgm:cxn modelId="{575C9C90-92B5-43C4-BC6E-2FF4820E0A60}" srcId="{87011F3C-813F-4651-8920-EA2BA4519BE7}" destId="{E3D9050A-9531-4ED4-9DBD-2BAD6E562B3F}" srcOrd="0" destOrd="0" parTransId="{81C8CFAA-6C5E-4CE2-8164-4AA0E37875FB}" sibTransId="{2DB2AE52-6148-4ED3-8442-2D93CB984D50}"/>
    <dgm:cxn modelId="{35B6BADE-A0BD-461E-B92F-073E73F86776}" srcId="{87011F3C-813F-4651-8920-EA2BA4519BE7}" destId="{7EEAEB29-2452-4FCC-AD68-5FC6D531470C}" srcOrd="3" destOrd="0" parTransId="{C8E36B1E-E5DA-48EC-B899-7FD634A52C95}" sibTransId="{CEC3630D-19E9-4410-82C8-5EFEDAC4C198}"/>
    <dgm:cxn modelId="{291B1F34-3979-421F-A31F-DEFB4309CB2A}" type="presOf" srcId="{712DDD5D-2AD4-48DD-BF0F-DEDA2AC5A42B}" destId="{74203E9A-3A90-420E-B73E-90EBE67528DE}" srcOrd="0" destOrd="1" presId="urn:microsoft.com/office/officeart/2005/8/layout/vList2"/>
    <dgm:cxn modelId="{EA47539B-A2E5-4E2B-8A59-E8E8DEBE438B}" type="presOf" srcId="{E3D9050A-9531-4ED4-9DBD-2BAD6E562B3F}" destId="{74203E9A-3A90-420E-B73E-90EBE67528DE}" srcOrd="0" destOrd="0" presId="urn:microsoft.com/office/officeart/2005/8/layout/vList2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5689DE6D-1A9B-480B-8B29-BE9B5E622444}" type="presOf" srcId="{7EEAEB29-2452-4FCC-AD68-5FC6D531470C}" destId="{74203E9A-3A90-420E-B73E-90EBE67528DE}" srcOrd="0" destOrd="3" presId="urn:microsoft.com/office/officeart/2005/8/layout/vList2"/>
    <dgm:cxn modelId="{8829889B-AD0E-40D7-921D-5DD3DC247BAA}" type="presParOf" srcId="{2AD3C49D-D218-4318-902A-2C26D3DD1355}" destId="{1F5B6EFC-B638-4071-9580-441B454D9EBD}" srcOrd="0" destOrd="0" presId="urn:microsoft.com/office/officeart/2005/8/layout/vList2"/>
    <dgm:cxn modelId="{82420F3F-E0C9-422F-A770-0C1BC8170E0D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모델링 (관계도)</a:t>
          </a:r>
          <a:endParaRPr lang="ko-KR" altLang="en-US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E3D9050A-9531-4ED4-9DBD-2BAD6E562B3F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댓글 - 영화 (N:1)</a:t>
          </a:r>
          <a:endParaRPr lang="ko-KR" altLang="en-US" dirty="0"/>
        </a:p>
      </dgm:t>
    </dgm:pt>
    <dgm:pt modelId="{81C8CFAA-6C5E-4CE2-8164-4AA0E37875FB}" type="parTrans" cxnId="{575C9C90-92B5-43C4-BC6E-2FF4820E0A60}">
      <dgm:prSet/>
      <dgm:spPr/>
      <dgm:t>
        <a:bodyPr/>
        <a:lstStyle/>
        <a:p>
          <a:endParaRPr lang="en-US"/>
        </a:p>
      </dgm:t>
    </dgm:pt>
    <dgm:pt modelId="{2DB2AE52-6148-4ED3-8442-2D93CB984D50}" type="sibTrans" cxnId="{575C9C90-92B5-43C4-BC6E-2FF4820E0A60}">
      <dgm:prSet/>
      <dgm:spPr/>
      <dgm:t>
        <a:bodyPr/>
        <a:lstStyle/>
        <a:p>
          <a:endParaRPr lang="en-US"/>
        </a:p>
      </dgm:t>
    </dgm:pt>
    <dgm:pt modelId="{712DDD5D-2AD4-48DD-BF0F-DEDA2AC5A42B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댓글 - 유저 </a:t>
          </a:r>
          <a:r>
            <a:rPr lang="en-US" altLang="ko-KR" dirty="0" smtClean="0">
              <a:latin typeface="Calibri Light" panose="020F0302020204030204"/>
            </a:rPr>
            <a:t>(N:1)</a:t>
          </a:r>
          <a:endParaRPr lang="ko-KR" dirty="0">
            <a:solidFill>
              <a:schemeClr val="bg1"/>
            </a:solidFill>
            <a:latin typeface="Malgun Gothic"/>
            <a:ea typeface="Malgun Gothic"/>
          </a:endParaRPr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43A53E8D-FFF5-4F4F-B53B-D73E14904C61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영화 - 유저 (M:N)</a:t>
          </a: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r>
            <a:rPr lang="ko-KR" altLang="en-US" dirty="0" smtClean="0">
              <a:latin typeface="Calibri Light" panose="020F0302020204030204"/>
            </a:rPr>
            <a:t>영화 </a:t>
          </a:r>
          <a:r>
            <a:rPr lang="en-US" altLang="ko-KR" dirty="0" smtClean="0">
              <a:latin typeface="Calibri Light" panose="020F0302020204030204"/>
            </a:rPr>
            <a:t>–</a:t>
          </a:r>
          <a:r>
            <a:rPr lang="ko-KR" altLang="en-US" dirty="0" smtClean="0">
              <a:latin typeface="Calibri Light" panose="020F0302020204030204"/>
            </a:rPr>
            <a:t>장르 </a:t>
          </a:r>
          <a:r>
            <a:rPr lang="en-US" altLang="ko-KR" dirty="0" smtClean="0">
              <a:latin typeface="Calibri Light" panose="020F0302020204030204"/>
            </a:rPr>
            <a:t>(M:N)</a:t>
          </a:r>
          <a:endParaRPr lang="ko-KR" altLang="en-US" dirty="0">
            <a:latin typeface="Calibri Light" panose="020F0302020204030204"/>
          </a:endParaRPr>
        </a:p>
      </dgm:t>
    </dgm:pt>
    <dgm:pt modelId="{C8E36B1E-E5DA-48EC-B899-7FD634A52C95}" type="parTrans" cxnId="{35B6BADE-A0BD-461E-B92F-073E73F86776}">
      <dgm:prSet/>
      <dgm:spPr/>
      <dgm:t>
        <a:bodyPr/>
        <a:lstStyle/>
        <a:p>
          <a:pPr latinLnBrk="1"/>
          <a:endParaRPr lang="ko-KR" altLang="en-US"/>
        </a:p>
      </dgm:t>
    </dgm:pt>
    <dgm:pt modelId="{CEC3630D-19E9-4410-82C8-5EFEDAC4C198}" type="sibTrans" cxnId="{35B6BADE-A0BD-461E-B92F-073E73F86776}">
      <dgm:prSet/>
      <dgm:spPr/>
      <dgm:t>
        <a:bodyPr/>
        <a:lstStyle/>
        <a:p>
          <a:pPr latinLnBrk="1"/>
          <a:endParaRPr lang="ko-KR" altLang="en-US"/>
        </a:p>
      </dgm:t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B6BADE-A0BD-461E-B92F-073E73F86776}" srcId="{87011F3C-813F-4651-8920-EA2BA4519BE7}" destId="{7EEAEB29-2452-4FCC-AD68-5FC6D531470C}" srcOrd="3" destOrd="0" parTransId="{C8E36B1E-E5DA-48EC-B899-7FD634A52C95}" sibTransId="{CEC3630D-19E9-4410-82C8-5EFEDAC4C198}"/>
    <dgm:cxn modelId="{74385E02-90C9-4874-A740-2E12E96546F3}" srcId="{87011F3C-813F-4651-8920-EA2BA4519BE7}" destId="{712DDD5D-2AD4-48DD-BF0F-DEDA2AC5A42B}" srcOrd="1" destOrd="0" parTransId="{5983D3C9-D5AD-4390-B3AF-AF96B45A67C6}" sibTransId="{4470E1C9-A31D-4750-9D08-8E897573DB0B}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575C9C90-92B5-43C4-BC6E-2FF4820E0A60}" srcId="{87011F3C-813F-4651-8920-EA2BA4519BE7}" destId="{E3D9050A-9531-4ED4-9DBD-2BAD6E562B3F}" srcOrd="0" destOrd="0" parTransId="{81C8CFAA-6C5E-4CE2-8164-4AA0E37875FB}" sibTransId="{2DB2AE52-6148-4ED3-8442-2D93CB984D50}"/>
    <dgm:cxn modelId="{6F606AB8-834A-4BB1-9869-5DD4587583EC}" type="presOf" srcId="{712DDD5D-2AD4-48DD-BF0F-DEDA2AC5A42B}" destId="{74203E9A-3A90-420E-B73E-90EBE67528DE}" srcOrd="0" destOrd="1" presId="urn:microsoft.com/office/officeart/2005/8/layout/vList2"/>
    <dgm:cxn modelId="{328B7891-469F-40C2-8B62-E882503A5170}" type="presOf" srcId="{43A53E8D-FFF5-4F4F-B53B-D73E14904C61}" destId="{74203E9A-3A90-420E-B73E-90EBE67528DE}" srcOrd="0" destOrd="2" presId="urn:microsoft.com/office/officeart/2005/8/layout/vList2"/>
    <dgm:cxn modelId="{D9BC542B-B7F5-4979-972F-57DED3D636EC}" srcId="{87011F3C-813F-4651-8920-EA2BA4519BE7}" destId="{43A53E8D-FFF5-4F4F-B53B-D73E14904C61}" srcOrd="2" destOrd="0" parTransId="{61244FDA-1848-40B4-8E91-FACA985DED59}" sibTransId="{EF417B29-82D1-4049-A6AA-2A1C635AAADE}"/>
    <dgm:cxn modelId="{A2043DB5-008E-471A-A5E6-381997496AEE}" type="presOf" srcId="{87011F3C-813F-4651-8920-EA2BA4519BE7}" destId="{1F5B6EFC-B638-4071-9580-441B454D9EBD}" srcOrd="0" destOrd="0" presId="urn:microsoft.com/office/officeart/2005/8/layout/vList2"/>
    <dgm:cxn modelId="{7692267C-A7A0-459C-9380-24E9712B0BAF}" type="presOf" srcId="{7EEAEB29-2452-4FCC-AD68-5FC6D531470C}" destId="{74203E9A-3A90-420E-B73E-90EBE67528DE}" srcOrd="0" destOrd="3" presId="urn:microsoft.com/office/officeart/2005/8/layout/vList2"/>
    <dgm:cxn modelId="{22F4879E-B872-4249-A3FB-317DD7FBD799}" type="presOf" srcId="{E3D9050A-9531-4ED4-9DBD-2BAD6E562B3F}" destId="{74203E9A-3A90-420E-B73E-90EBE67528DE}" srcOrd="0" destOrd="0" presId="urn:microsoft.com/office/officeart/2005/8/layout/vList2"/>
    <dgm:cxn modelId="{B0CCEB4C-590E-4599-BEAF-373A42403D19}" type="presParOf" srcId="{2AD3C49D-D218-4318-902A-2C26D3DD1355}" destId="{1F5B6EFC-B638-4071-9580-441B454D9EBD}" srcOrd="0" destOrd="0" presId="urn:microsoft.com/office/officeart/2005/8/layout/vList2"/>
    <dgm:cxn modelId="{A9FB5096-0948-4798-82E5-EDC36E23CB64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페이지 구성</a:t>
          </a:r>
          <a:endParaRPr lang="ko-KR" altLang="en-US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E3D9050A-9531-4ED4-9DBD-2BAD6E562B3F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기본 회원가입, 로그인 등 ...</a:t>
          </a:r>
          <a:endParaRPr lang="ko-KR" altLang="en-US" dirty="0"/>
        </a:p>
      </dgm:t>
    </dgm:pt>
    <dgm:pt modelId="{81C8CFAA-6C5E-4CE2-8164-4AA0E37875FB}" type="parTrans" cxnId="{575C9C90-92B5-43C4-BC6E-2FF4820E0A60}">
      <dgm:prSet/>
      <dgm:spPr/>
      <dgm:t>
        <a:bodyPr/>
        <a:lstStyle/>
        <a:p>
          <a:endParaRPr lang="en-US"/>
        </a:p>
      </dgm:t>
    </dgm:pt>
    <dgm:pt modelId="{2DB2AE52-6148-4ED3-8442-2D93CB984D50}" type="sibTrans" cxnId="{575C9C90-92B5-43C4-BC6E-2FF4820E0A60}">
      <dgm:prSet/>
      <dgm:spPr/>
      <dgm:t>
        <a:bodyPr/>
        <a:lstStyle/>
        <a:p>
          <a:endParaRPr lang="en-US"/>
        </a:p>
      </dgm:t>
    </dgm:pt>
    <dgm:pt modelId="{712DDD5D-2AD4-48DD-BF0F-DEDA2AC5A42B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메인 페이지</a:t>
          </a:r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43A53E8D-FFF5-4F4F-B53B-D73E14904C61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영화 리스트 페이지</a:t>
          </a: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r>
            <a:rPr lang="ko-KR" altLang="en-US" dirty="0" smtClean="0">
              <a:latin typeface="Calibri Light" panose="020F0302020204030204"/>
            </a:rPr>
            <a:t>영화</a:t>
          </a:r>
          <a:r>
            <a:rPr lang="en-US" altLang="ko-KR" dirty="0" smtClean="0">
              <a:latin typeface="Calibri Light" panose="020F0302020204030204"/>
            </a:rPr>
            <a:t> </a:t>
          </a:r>
          <a:r>
            <a:rPr lang="ko-KR" altLang="en-US" dirty="0" smtClean="0">
              <a:latin typeface="Calibri Light" panose="020F0302020204030204"/>
            </a:rPr>
            <a:t>추천 페이지 </a:t>
          </a:r>
          <a:endParaRPr lang="ko-KR" altLang="en-US" dirty="0"/>
        </a:p>
      </dgm:t>
    </dgm:pt>
    <dgm:pt modelId="{C8E36B1E-E5DA-48EC-B899-7FD634A52C95}" type="parTrans" cxnId="{35B6BADE-A0BD-461E-B92F-073E73F86776}">
      <dgm:prSet/>
      <dgm:spPr/>
      <dgm:t>
        <a:bodyPr/>
        <a:lstStyle/>
        <a:p>
          <a:pPr latinLnBrk="1"/>
          <a:endParaRPr lang="ko-KR" altLang="en-US"/>
        </a:p>
      </dgm:t>
    </dgm:pt>
    <dgm:pt modelId="{CEC3630D-19E9-4410-82C8-5EFEDAC4C198}" type="sibTrans" cxnId="{35B6BADE-A0BD-461E-B92F-073E73F86776}">
      <dgm:prSet/>
      <dgm:spPr/>
      <dgm:t>
        <a:bodyPr/>
        <a:lstStyle/>
        <a:p>
          <a:pPr latinLnBrk="1"/>
          <a:endParaRPr lang="ko-KR" altLang="en-US"/>
        </a:p>
      </dgm:t>
    </dgm:pt>
    <dgm:pt modelId="{EC6D5608-4769-4A84-BAAF-416A869167D7}">
      <dgm:prSet phldr="0"/>
      <dgm:spPr/>
      <dgm:t>
        <a:bodyPr/>
        <a:lstStyle/>
        <a:p>
          <a:pPr rtl="0" latinLnBrk="1"/>
          <a:r>
            <a:rPr lang="ko-KR" altLang="en-US" dirty="0">
              <a:latin typeface="Calibri Light" panose="020F0302020204030204"/>
            </a:rPr>
            <a:t>상세보기 페이지</a:t>
          </a:r>
        </a:p>
      </dgm:t>
    </dgm:pt>
    <dgm:pt modelId="{9031B4AB-8FB9-41EF-BE29-E87638DE7536}" type="parTrans" cxnId="{9D7F1B22-7B89-44A8-BE19-3E1C0F116728}">
      <dgm:prSet/>
      <dgm:spPr/>
      <dgm:t>
        <a:bodyPr/>
        <a:lstStyle/>
        <a:p>
          <a:pPr latinLnBrk="1"/>
          <a:endParaRPr lang="ko-KR" altLang="en-US"/>
        </a:p>
      </dgm:t>
    </dgm:pt>
    <dgm:pt modelId="{C95CCE22-628E-4987-9636-844C743AB975}" type="sibTrans" cxnId="{9D7F1B22-7B89-44A8-BE19-3E1C0F116728}">
      <dgm:prSet/>
      <dgm:spPr/>
      <dgm:t>
        <a:bodyPr/>
        <a:lstStyle/>
        <a:p>
          <a:pPr latinLnBrk="1"/>
          <a:endParaRPr lang="ko-KR" altLang="en-US"/>
        </a:p>
      </dgm:t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5172706-9B3F-4399-A249-12DD4D2FB3B2}" type="presOf" srcId="{43A53E8D-FFF5-4F4F-B53B-D73E14904C61}" destId="{74203E9A-3A90-420E-B73E-90EBE67528DE}" srcOrd="0" destOrd="2" presId="urn:microsoft.com/office/officeart/2005/8/layout/vList2"/>
    <dgm:cxn modelId="{35B6BADE-A0BD-461E-B92F-073E73F86776}" srcId="{87011F3C-813F-4651-8920-EA2BA4519BE7}" destId="{7EEAEB29-2452-4FCC-AD68-5FC6D531470C}" srcOrd="4" destOrd="0" parTransId="{C8E36B1E-E5DA-48EC-B899-7FD634A52C95}" sibTransId="{CEC3630D-19E9-4410-82C8-5EFEDAC4C198}"/>
    <dgm:cxn modelId="{E4EF9087-3998-4C7D-8BD5-EDD66D4ED1FB}" type="presOf" srcId="{7EEAEB29-2452-4FCC-AD68-5FC6D531470C}" destId="{74203E9A-3A90-420E-B73E-90EBE67528DE}" srcOrd="0" destOrd="4" presId="urn:microsoft.com/office/officeart/2005/8/layout/vList2"/>
    <dgm:cxn modelId="{74385E02-90C9-4874-A740-2E12E96546F3}" srcId="{87011F3C-813F-4651-8920-EA2BA4519BE7}" destId="{712DDD5D-2AD4-48DD-BF0F-DEDA2AC5A42B}" srcOrd="1" destOrd="0" parTransId="{5983D3C9-D5AD-4390-B3AF-AF96B45A67C6}" sibTransId="{4470E1C9-A31D-4750-9D08-8E897573DB0B}"/>
    <dgm:cxn modelId="{36F56D49-22E7-42D2-9A05-82B527A75AE4}" type="presOf" srcId="{E3D9050A-9531-4ED4-9DBD-2BAD6E562B3F}" destId="{74203E9A-3A90-420E-B73E-90EBE67528DE}" srcOrd="0" destOrd="0" presId="urn:microsoft.com/office/officeart/2005/8/layout/vList2"/>
    <dgm:cxn modelId="{D77131CB-DF3A-46ED-8618-F66665A7189C}" type="presOf" srcId="{EC6D5608-4769-4A84-BAAF-416A869167D7}" destId="{74203E9A-3A90-420E-B73E-90EBE67528DE}" srcOrd="0" destOrd="3" presId="urn:microsoft.com/office/officeart/2005/8/layout/vList2"/>
    <dgm:cxn modelId="{9D7F1B22-7B89-44A8-BE19-3E1C0F116728}" srcId="{87011F3C-813F-4651-8920-EA2BA4519BE7}" destId="{EC6D5608-4769-4A84-BAAF-416A869167D7}" srcOrd="3" destOrd="0" parTransId="{9031B4AB-8FB9-41EF-BE29-E87638DE7536}" sibTransId="{C95CCE22-628E-4987-9636-844C743AB975}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575C9C90-92B5-43C4-BC6E-2FF4820E0A60}" srcId="{87011F3C-813F-4651-8920-EA2BA4519BE7}" destId="{E3D9050A-9531-4ED4-9DBD-2BAD6E562B3F}" srcOrd="0" destOrd="0" parTransId="{81C8CFAA-6C5E-4CE2-8164-4AA0E37875FB}" sibTransId="{2DB2AE52-6148-4ED3-8442-2D93CB984D50}"/>
    <dgm:cxn modelId="{3D4A44D4-85EF-4D59-BC2D-14C5CE0DC64F}" type="presOf" srcId="{712DDD5D-2AD4-48DD-BF0F-DEDA2AC5A42B}" destId="{74203E9A-3A90-420E-B73E-90EBE67528DE}" srcOrd="0" destOrd="1" presId="urn:microsoft.com/office/officeart/2005/8/layout/vList2"/>
    <dgm:cxn modelId="{D9BC542B-B7F5-4979-972F-57DED3D636EC}" srcId="{87011F3C-813F-4651-8920-EA2BA4519BE7}" destId="{43A53E8D-FFF5-4F4F-B53B-D73E14904C61}" srcOrd="2" destOrd="0" parTransId="{61244FDA-1848-40B4-8E91-FACA985DED59}" sibTransId="{EF417B29-82D1-4049-A6AA-2A1C635AAADE}"/>
    <dgm:cxn modelId="{88B2BFDE-B01F-4DF0-A40B-D9D7778C035B}" type="presOf" srcId="{87011F3C-813F-4651-8920-EA2BA4519BE7}" destId="{1F5B6EFC-B638-4071-9580-441B454D9EBD}" srcOrd="0" destOrd="0" presId="urn:microsoft.com/office/officeart/2005/8/layout/vList2"/>
    <dgm:cxn modelId="{132EE7B8-95A3-494D-8D79-4D064E0F1574}" type="presParOf" srcId="{2AD3C49D-D218-4318-902A-2C26D3DD1355}" destId="{1F5B6EFC-B638-4071-9580-441B454D9EBD}" srcOrd="0" destOrd="0" presId="urn:microsoft.com/office/officeart/2005/8/layout/vList2"/>
    <dgm:cxn modelId="{AE13BCC5-79F6-4580-9D16-131FD39A12C3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pPr rtl="0"/>
          <a:r>
            <a:rPr lang="ko-KR" dirty="0">
              <a:latin typeface="Calibri"/>
              <a:cs typeface="Calibri"/>
            </a:rPr>
            <a:t>네비게이션 바</a:t>
          </a:r>
          <a:endParaRPr lang="ko-KR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E3D9050A-9531-4ED4-9DBD-2BAD6E562B3F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반응형 구현 (토글)</a:t>
          </a:r>
          <a:endParaRPr lang="ko-KR" altLang="en-US" dirty="0"/>
        </a:p>
      </dgm:t>
    </dgm:pt>
    <dgm:pt modelId="{81C8CFAA-6C5E-4CE2-8164-4AA0E37875FB}" type="parTrans" cxnId="{575C9C90-92B5-43C4-BC6E-2FF4820E0A60}">
      <dgm:prSet/>
      <dgm:spPr/>
      <dgm:t>
        <a:bodyPr/>
        <a:lstStyle/>
        <a:p>
          <a:endParaRPr lang="en-US"/>
        </a:p>
      </dgm:t>
    </dgm:pt>
    <dgm:pt modelId="{2DB2AE52-6148-4ED3-8442-2D93CB984D50}" type="sibTrans" cxnId="{575C9C90-92B5-43C4-BC6E-2FF4820E0A60}">
      <dgm:prSet/>
      <dgm:spPr/>
      <dgm:t>
        <a:bodyPr/>
        <a:lstStyle/>
        <a:p>
          <a:endParaRPr lang="en-US"/>
        </a:p>
      </dgm:t>
    </dgm:pt>
    <dgm:pt modelId="{712DDD5D-2AD4-48DD-BF0F-DEDA2AC5A42B}">
      <dgm:prSet phldr="0"/>
      <dgm:spPr/>
      <dgm:t>
        <a:bodyPr/>
        <a:lstStyle/>
        <a:p>
          <a:pPr rtl="0"/>
          <a:r>
            <a:rPr lang="ko-KR" altLang="en-US" dirty="0">
              <a:latin typeface="Malgun Gothic"/>
              <a:ea typeface="Malgun Gothic"/>
            </a:rPr>
            <a:t>깨알 병진이형 로고 </a:t>
          </a:r>
          <a:endParaRPr lang="ko-KR" dirty="0">
            <a:latin typeface="Malgun Gothic"/>
            <a:ea typeface="Malgun Gothic"/>
          </a:endParaRPr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43A53E8D-FFF5-4F4F-B53B-D73E14904C61}">
      <dgm:prSet phldr="0"/>
      <dgm:spPr/>
      <dgm:t>
        <a:bodyPr/>
        <a:lstStyle/>
        <a:p>
          <a:pPr rtl="0"/>
          <a:r>
            <a:rPr lang="ko-KR" dirty="0">
              <a:latin typeface="Calibri"/>
              <a:cs typeface="Calibri"/>
            </a:rPr>
            <a:t>로그인 &amp; 로그아웃</a:t>
          </a:r>
          <a:endParaRPr lang="ko-KR" altLang="en-US" dirty="0">
            <a:latin typeface="Calibri Light" panose="020F0302020204030204"/>
          </a:endParaRP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endParaRPr lang="ko-KR" altLang="en-US" dirty="0">
            <a:latin typeface="Calibri Light" panose="020F0302020204030204"/>
          </a:endParaRPr>
        </a:p>
      </dgm:t>
    </dgm:pt>
    <dgm:pt modelId="{C8E36B1E-E5DA-48EC-B899-7FD634A52C95}" type="parTrans" cxnId="{35B6BADE-A0BD-461E-B92F-073E73F86776}">
      <dgm:prSet/>
      <dgm:spPr/>
    </dgm:pt>
    <dgm:pt modelId="{CEC3630D-19E9-4410-82C8-5EFEDAC4C198}" type="sibTrans" cxnId="{35B6BADE-A0BD-461E-B92F-073E73F86776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B6BADE-A0BD-461E-B92F-073E73F86776}" srcId="{87011F3C-813F-4651-8920-EA2BA4519BE7}" destId="{7EEAEB29-2452-4FCC-AD68-5FC6D531470C}" srcOrd="3" destOrd="0" parTransId="{C8E36B1E-E5DA-48EC-B899-7FD634A52C95}" sibTransId="{CEC3630D-19E9-4410-82C8-5EFEDAC4C198}"/>
    <dgm:cxn modelId="{74385E02-90C9-4874-A740-2E12E96546F3}" srcId="{87011F3C-813F-4651-8920-EA2BA4519BE7}" destId="{712DDD5D-2AD4-48DD-BF0F-DEDA2AC5A42B}" srcOrd="1" destOrd="0" parTransId="{5983D3C9-D5AD-4390-B3AF-AF96B45A67C6}" sibTransId="{4470E1C9-A31D-4750-9D08-8E897573DB0B}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575C9C90-92B5-43C4-BC6E-2FF4820E0A60}" srcId="{87011F3C-813F-4651-8920-EA2BA4519BE7}" destId="{E3D9050A-9531-4ED4-9DBD-2BAD6E562B3F}" srcOrd="0" destOrd="0" parTransId="{81C8CFAA-6C5E-4CE2-8164-4AA0E37875FB}" sibTransId="{2DB2AE52-6148-4ED3-8442-2D93CB984D50}"/>
    <dgm:cxn modelId="{6F606AB8-834A-4BB1-9869-5DD4587583EC}" type="presOf" srcId="{712DDD5D-2AD4-48DD-BF0F-DEDA2AC5A42B}" destId="{74203E9A-3A90-420E-B73E-90EBE67528DE}" srcOrd="0" destOrd="1" presId="urn:microsoft.com/office/officeart/2005/8/layout/vList2"/>
    <dgm:cxn modelId="{328B7891-469F-40C2-8B62-E882503A5170}" type="presOf" srcId="{43A53E8D-FFF5-4F4F-B53B-D73E14904C61}" destId="{74203E9A-3A90-420E-B73E-90EBE67528DE}" srcOrd="0" destOrd="2" presId="urn:microsoft.com/office/officeart/2005/8/layout/vList2"/>
    <dgm:cxn modelId="{D9BC542B-B7F5-4979-972F-57DED3D636EC}" srcId="{87011F3C-813F-4651-8920-EA2BA4519BE7}" destId="{43A53E8D-FFF5-4F4F-B53B-D73E14904C61}" srcOrd="2" destOrd="0" parTransId="{61244FDA-1848-40B4-8E91-FACA985DED59}" sibTransId="{EF417B29-82D1-4049-A6AA-2A1C635AAADE}"/>
    <dgm:cxn modelId="{A2043DB5-008E-471A-A5E6-381997496AEE}" type="presOf" srcId="{87011F3C-813F-4651-8920-EA2BA4519BE7}" destId="{1F5B6EFC-B638-4071-9580-441B454D9EBD}" srcOrd="0" destOrd="0" presId="urn:microsoft.com/office/officeart/2005/8/layout/vList2"/>
    <dgm:cxn modelId="{7692267C-A7A0-459C-9380-24E9712B0BAF}" type="presOf" srcId="{7EEAEB29-2452-4FCC-AD68-5FC6D531470C}" destId="{74203E9A-3A90-420E-B73E-90EBE67528DE}" srcOrd="0" destOrd="3" presId="urn:microsoft.com/office/officeart/2005/8/layout/vList2"/>
    <dgm:cxn modelId="{22F4879E-B872-4249-A3FB-317DD7FBD799}" type="presOf" srcId="{E3D9050A-9531-4ED4-9DBD-2BAD6E562B3F}" destId="{74203E9A-3A90-420E-B73E-90EBE67528DE}" srcOrd="0" destOrd="0" presId="urn:microsoft.com/office/officeart/2005/8/layout/vList2"/>
    <dgm:cxn modelId="{B0CCEB4C-590E-4599-BEAF-373A42403D19}" type="presParOf" srcId="{2AD3C49D-D218-4318-902A-2C26D3DD1355}" destId="{1F5B6EFC-B638-4071-9580-441B454D9EBD}" srcOrd="0" destOrd="0" presId="urn:microsoft.com/office/officeart/2005/8/layout/vList2"/>
    <dgm:cxn modelId="{A9FB5096-0948-4798-82E5-EDC36E23CB64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pPr rtl="0"/>
          <a:r>
            <a:rPr lang="ko-KR" altLang="en-US" dirty="0">
              <a:latin typeface="Calibri"/>
              <a:cs typeface="Calibri"/>
            </a:rPr>
            <a:t>메인화면</a:t>
          </a:r>
          <a:endParaRPr lang="ko-KR" dirty="0">
            <a:latin typeface="Calibri"/>
            <a:cs typeface="Calibri"/>
          </a:endParaRPr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E3D9050A-9531-4ED4-9DBD-2BAD6E562B3F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Linear-gradient</a:t>
          </a:r>
          <a:endParaRPr lang="ko-KR" altLang="en-US" dirty="0"/>
        </a:p>
      </dgm:t>
    </dgm:pt>
    <dgm:pt modelId="{81C8CFAA-6C5E-4CE2-8164-4AA0E37875FB}" type="parTrans" cxnId="{575C9C90-92B5-43C4-BC6E-2FF4820E0A60}">
      <dgm:prSet/>
      <dgm:spPr/>
      <dgm:t>
        <a:bodyPr/>
        <a:lstStyle/>
        <a:p>
          <a:endParaRPr lang="en-US"/>
        </a:p>
      </dgm:t>
    </dgm:pt>
    <dgm:pt modelId="{2DB2AE52-6148-4ED3-8442-2D93CB984D50}" type="sibTrans" cxnId="{575C9C90-92B5-43C4-BC6E-2FF4820E0A60}">
      <dgm:prSet/>
      <dgm:spPr/>
      <dgm:t>
        <a:bodyPr/>
        <a:lstStyle/>
        <a:p>
          <a:endParaRPr lang="en-US"/>
        </a:p>
      </dgm:t>
    </dgm:pt>
    <dgm:pt modelId="{43A53E8D-FFF5-4F4F-B53B-D73E14904C61}">
      <dgm:prSet phldr="0"/>
      <dgm:spPr/>
      <dgm:t>
        <a:bodyPr/>
        <a:lstStyle/>
        <a:p>
          <a:pPr rtl="0"/>
          <a:r>
            <a:rPr lang="ko-KR" altLang="en-US" dirty="0">
              <a:latin typeface="Calibri"/>
              <a:cs typeface="Calibri"/>
            </a:rPr>
            <a:t>환영 인사 </a:t>
          </a: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B1B91BE1-7158-481D-8B6B-AF513A28EEE3}">
      <dgm:prSet phldr="0"/>
      <dgm:spPr/>
      <dgm:t>
        <a:bodyPr/>
        <a:lstStyle/>
        <a:p>
          <a:pPr rtl="0"/>
          <a:r>
            <a:rPr lang="ko-KR" altLang="en-US" dirty="0">
              <a:latin typeface="Malgun Gothic"/>
              <a:ea typeface="Malgun Gothic"/>
            </a:rPr>
            <a:t>검은 배경</a:t>
          </a:r>
          <a:endParaRPr lang="ko-KR" altLang="en-US" dirty="0">
            <a:latin typeface="Malgun Gothic"/>
            <a:ea typeface="Malgun Gothic"/>
            <a:cs typeface="Calibri"/>
          </a:endParaRPr>
        </a:p>
      </dgm:t>
    </dgm:pt>
    <dgm:pt modelId="{FB46D27A-D8D9-495F-949B-C5B545FCE62C}" type="parTrans" cxnId="{1D44711B-F9CB-43A7-BA63-78EB6DA4223C}">
      <dgm:prSet/>
      <dgm:spPr/>
    </dgm:pt>
    <dgm:pt modelId="{8913D1A5-AC2B-41CB-B9BB-69858231B195}" type="sibTrans" cxnId="{1D44711B-F9CB-43A7-BA63-78EB6DA4223C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D44711B-F9CB-43A7-BA63-78EB6DA4223C}" srcId="{87011F3C-813F-4651-8920-EA2BA4519BE7}" destId="{B1B91BE1-7158-481D-8B6B-AF513A28EEE3}" srcOrd="1" destOrd="0" parTransId="{FB46D27A-D8D9-495F-949B-C5B545FCE62C}" sibTransId="{8913D1A5-AC2B-41CB-B9BB-69858231B195}"/>
    <dgm:cxn modelId="{A713F870-5FA6-45C8-829D-405975FF3585}" type="presOf" srcId="{87011F3C-813F-4651-8920-EA2BA4519BE7}" destId="{1F5B6EFC-B638-4071-9580-441B454D9EBD}" srcOrd="0" destOrd="0" presId="urn:microsoft.com/office/officeart/2005/8/layout/vList2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198E7AEA-F43F-44B6-914D-7A805AF1BFAE}" type="presOf" srcId="{E3D9050A-9531-4ED4-9DBD-2BAD6E562B3F}" destId="{74203E9A-3A90-420E-B73E-90EBE67528DE}" srcOrd="0" destOrd="0" presId="urn:microsoft.com/office/officeart/2005/8/layout/vList2"/>
    <dgm:cxn modelId="{575C9C90-92B5-43C4-BC6E-2FF4820E0A60}" srcId="{87011F3C-813F-4651-8920-EA2BA4519BE7}" destId="{E3D9050A-9531-4ED4-9DBD-2BAD6E562B3F}" srcOrd="0" destOrd="0" parTransId="{81C8CFAA-6C5E-4CE2-8164-4AA0E37875FB}" sibTransId="{2DB2AE52-6148-4ED3-8442-2D93CB984D50}"/>
    <dgm:cxn modelId="{C2BF425F-4CE2-4569-8773-62048AD1972F}" type="presOf" srcId="{B1B91BE1-7158-481D-8B6B-AF513A28EEE3}" destId="{74203E9A-3A90-420E-B73E-90EBE67528DE}" srcOrd="0" destOrd="1" presId="urn:microsoft.com/office/officeart/2005/8/layout/vList2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75C8C28B-8AE1-46AE-AA40-F208177D8013}" type="presOf" srcId="{43A53E8D-FFF5-4F4F-B53B-D73E14904C61}" destId="{74203E9A-3A90-420E-B73E-90EBE67528DE}" srcOrd="0" destOrd="2" presId="urn:microsoft.com/office/officeart/2005/8/layout/vList2"/>
    <dgm:cxn modelId="{D9BC542B-B7F5-4979-972F-57DED3D636EC}" srcId="{87011F3C-813F-4651-8920-EA2BA4519BE7}" destId="{43A53E8D-FFF5-4F4F-B53B-D73E14904C61}" srcOrd="2" destOrd="0" parTransId="{61244FDA-1848-40B4-8E91-FACA985DED59}" sibTransId="{EF417B29-82D1-4049-A6AA-2A1C635AAADE}"/>
    <dgm:cxn modelId="{DADBD281-5C71-4A83-BEBB-3BA766995205}" type="presParOf" srcId="{2AD3C49D-D218-4318-902A-2C26D3DD1355}" destId="{1F5B6EFC-B638-4071-9580-441B454D9EBD}" srcOrd="0" destOrd="0" presId="urn:microsoft.com/office/officeart/2005/8/layout/vList2"/>
    <dgm:cxn modelId="{A21CBE27-8CA1-4622-93D2-D06DA1E7E81C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r>
            <a:rPr lang="ko-KR" altLang="en-US" dirty="0">
              <a:latin typeface="Calibri Light" panose="020F0302020204030204"/>
            </a:rPr>
            <a:t>최신영화</a:t>
          </a:r>
          <a:endParaRPr lang="ko-KR" altLang="en-US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E3D9050A-9531-4ED4-9DBD-2BAD6E562B3F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Vue-swiper, Slide 활용</a:t>
          </a:r>
          <a:endParaRPr lang="ko-KR" altLang="en-US" dirty="0"/>
        </a:p>
      </dgm:t>
    </dgm:pt>
    <dgm:pt modelId="{81C8CFAA-6C5E-4CE2-8164-4AA0E37875FB}" type="parTrans" cxnId="{575C9C90-92B5-43C4-BC6E-2FF4820E0A60}">
      <dgm:prSet/>
      <dgm:spPr/>
      <dgm:t>
        <a:bodyPr/>
        <a:lstStyle/>
        <a:p>
          <a:endParaRPr lang="en-US"/>
        </a:p>
      </dgm:t>
    </dgm:pt>
    <dgm:pt modelId="{2DB2AE52-6148-4ED3-8442-2D93CB984D50}" type="sibTrans" cxnId="{575C9C90-92B5-43C4-BC6E-2FF4820E0A60}">
      <dgm:prSet/>
      <dgm:spPr/>
      <dgm:t>
        <a:bodyPr/>
        <a:lstStyle/>
        <a:p>
          <a:endParaRPr lang="en-US"/>
        </a:p>
      </dgm:t>
    </dgm:pt>
    <dgm:pt modelId="{712DDD5D-2AD4-48DD-BF0F-DEDA2AC5A42B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최신 영화 20 선 목록 구성</a:t>
          </a:r>
          <a:endParaRPr lang="ko-KR" altLang="en-US" dirty="0"/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7EEAEB29-2452-4FCC-AD68-5FC6D531470C}">
      <dgm:prSet phldr="0"/>
      <dgm:spPr/>
      <dgm:t>
        <a:bodyPr/>
        <a:lstStyle/>
        <a:p>
          <a:pPr rtl="0" latinLnBrk="1"/>
          <a:endParaRPr lang="ko-KR" altLang="en-US" dirty="0">
            <a:latin typeface="Calibri Light" panose="020F0302020204030204"/>
          </a:endParaRPr>
        </a:p>
      </dgm:t>
    </dgm:pt>
    <dgm:pt modelId="{C8E36B1E-E5DA-48EC-B899-7FD634A52C95}" type="parTrans" cxnId="{35B6BADE-A0BD-461E-B92F-073E73F86776}">
      <dgm:prSet/>
      <dgm:spPr/>
    </dgm:pt>
    <dgm:pt modelId="{CEC3630D-19E9-4410-82C8-5EFEDAC4C198}" type="sibTrans" cxnId="{35B6BADE-A0BD-461E-B92F-073E73F86776}">
      <dgm:prSet/>
      <dgm:spPr/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203E9A-3A90-420E-B73E-90EBE67528DE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B6BADE-A0BD-461E-B92F-073E73F86776}" srcId="{87011F3C-813F-4651-8920-EA2BA4519BE7}" destId="{7EEAEB29-2452-4FCC-AD68-5FC6D531470C}" srcOrd="2" destOrd="0" parTransId="{C8E36B1E-E5DA-48EC-B899-7FD634A52C95}" sibTransId="{CEC3630D-19E9-4410-82C8-5EFEDAC4C198}"/>
    <dgm:cxn modelId="{74385E02-90C9-4874-A740-2E12E96546F3}" srcId="{87011F3C-813F-4651-8920-EA2BA4519BE7}" destId="{712DDD5D-2AD4-48DD-BF0F-DEDA2AC5A42B}" srcOrd="1" destOrd="0" parTransId="{5983D3C9-D5AD-4390-B3AF-AF96B45A67C6}" sibTransId="{4470E1C9-A31D-4750-9D08-8E897573DB0B}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575C9C90-92B5-43C4-BC6E-2FF4820E0A60}" srcId="{87011F3C-813F-4651-8920-EA2BA4519BE7}" destId="{E3D9050A-9531-4ED4-9DBD-2BAD6E562B3F}" srcOrd="0" destOrd="0" parTransId="{81C8CFAA-6C5E-4CE2-8164-4AA0E37875FB}" sibTransId="{2DB2AE52-6148-4ED3-8442-2D93CB984D50}"/>
    <dgm:cxn modelId="{6F606AB8-834A-4BB1-9869-5DD4587583EC}" type="presOf" srcId="{712DDD5D-2AD4-48DD-BF0F-DEDA2AC5A42B}" destId="{74203E9A-3A90-420E-B73E-90EBE67528DE}" srcOrd="0" destOrd="1" presId="urn:microsoft.com/office/officeart/2005/8/layout/vList2"/>
    <dgm:cxn modelId="{A2043DB5-008E-471A-A5E6-381997496AEE}" type="presOf" srcId="{87011F3C-813F-4651-8920-EA2BA4519BE7}" destId="{1F5B6EFC-B638-4071-9580-441B454D9EBD}" srcOrd="0" destOrd="0" presId="urn:microsoft.com/office/officeart/2005/8/layout/vList2"/>
    <dgm:cxn modelId="{7692267C-A7A0-459C-9380-24E9712B0BAF}" type="presOf" srcId="{7EEAEB29-2452-4FCC-AD68-5FC6D531470C}" destId="{74203E9A-3A90-420E-B73E-90EBE67528DE}" srcOrd="0" destOrd="2" presId="urn:microsoft.com/office/officeart/2005/8/layout/vList2"/>
    <dgm:cxn modelId="{22F4879E-B872-4249-A3FB-317DD7FBD799}" type="presOf" srcId="{E3D9050A-9531-4ED4-9DBD-2BAD6E562B3F}" destId="{74203E9A-3A90-420E-B73E-90EBE67528DE}" srcOrd="0" destOrd="0" presId="urn:microsoft.com/office/officeart/2005/8/layout/vList2"/>
    <dgm:cxn modelId="{B0CCEB4C-590E-4599-BEAF-373A42403D19}" type="presParOf" srcId="{2AD3C49D-D218-4318-902A-2C26D3DD1355}" destId="{1F5B6EFC-B638-4071-9580-441B454D9EBD}" srcOrd="0" destOrd="0" presId="urn:microsoft.com/office/officeart/2005/8/layout/vList2"/>
    <dgm:cxn modelId="{A9FB5096-0948-4798-82E5-EDC36E23CB64}" type="presParOf" srcId="{2AD3C49D-D218-4318-902A-2C26D3DD1355}" destId="{74203E9A-3A90-420E-B73E-90EBE67528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r>
            <a:rPr lang="ko-KR" altLang="en-US" dirty="0">
              <a:latin typeface="Calibri Light" panose="020F0302020204030204"/>
            </a:rPr>
            <a:t>추천영화</a:t>
          </a:r>
          <a:endParaRPr lang="ko-KR" altLang="en-US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712DDD5D-2AD4-48DD-BF0F-DEDA2AC5A42B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오태식과 병진이형의 추천</a:t>
          </a:r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43A53E8D-FFF5-4F4F-B53B-D73E14904C61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추천 페이지로 이동</a:t>
          </a: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1C40E2-B604-4914-9FE6-89EE9336BD74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74385E02-90C9-4874-A740-2E12E96546F3}" srcId="{87011F3C-813F-4651-8920-EA2BA4519BE7}" destId="{712DDD5D-2AD4-48DD-BF0F-DEDA2AC5A42B}" srcOrd="0" destOrd="0" parTransId="{5983D3C9-D5AD-4390-B3AF-AF96B45A67C6}" sibTransId="{4470E1C9-A31D-4750-9D08-8E897573DB0B}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25E3264B-3211-4A66-A1AD-FEA3C42DEC9A}" type="presOf" srcId="{87011F3C-813F-4651-8920-EA2BA4519BE7}" destId="{1F5B6EFC-B638-4071-9580-441B454D9EBD}" srcOrd="0" destOrd="0" presId="urn:microsoft.com/office/officeart/2005/8/layout/vList2"/>
    <dgm:cxn modelId="{26C75274-8965-492F-BFF7-3D7FFDDC4258}" type="presOf" srcId="{43A53E8D-FFF5-4F4F-B53B-D73E14904C61}" destId="{F11C40E2-B604-4914-9FE6-89EE9336BD74}" srcOrd="0" destOrd="1" presId="urn:microsoft.com/office/officeart/2005/8/layout/vList2"/>
    <dgm:cxn modelId="{6DAB5609-1A03-4AA5-A547-D9DF1308524F}" type="presOf" srcId="{712DDD5D-2AD4-48DD-BF0F-DEDA2AC5A42B}" destId="{F11C40E2-B604-4914-9FE6-89EE9336BD74}" srcOrd="0" destOrd="0" presId="urn:microsoft.com/office/officeart/2005/8/layout/vList2"/>
    <dgm:cxn modelId="{D9BC542B-B7F5-4979-972F-57DED3D636EC}" srcId="{87011F3C-813F-4651-8920-EA2BA4519BE7}" destId="{43A53E8D-FFF5-4F4F-B53B-D73E14904C61}" srcOrd="1" destOrd="0" parTransId="{61244FDA-1848-40B4-8E91-FACA985DED59}" sibTransId="{EF417B29-82D1-4049-A6AA-2A1C635AAADE}"/>
    <dgm:cxn modelId="{3D8EDDF7-98DB-4714-B879-688315BB9DED}" type="presParOf" srcId="{2AD3C49D-D218-4318-902A-2C26D3DD1355}" destId="{1F5B6EFC-B638-4071-9580-441B454D9EBD}" srcOrd="0" destOrd="0" presId="urn:microsoft.com/office/officeart/2005/8/layout/vList2"/>
    <dgm:cxn modelId="{BB38B76B-ABC4-4B91-8D66-BD3726FC0C5F}" type="presParOf" srcId="{2AD3C49D-D218-4318-902A-2C26D3DD1355}" destId="{F11C40E2-B604-4914-9FE6-89EE9336BD7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6F2FDD9-0176-48CB-A83C-313D5096F8D7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7011F3C-813F-4651-8920-EA2BA4519BE7}">
      <dgm:prSet phldr="0"/>
      <dgm:spPr/>
      <dgm:t>
        <a:bodyPr/>
        <a:lstStyle/>
        <a:p>
          <a:r>
            <a:rPr lang="ko-KR" altLang="en-US" dirty="0">
              <a:latin typeface="Calibri Light" panose="020F0302020204030204"/>
            </a:rPr>
            <a:t>Footer</a:t>
          </a:r>
          <a:endParaRPr lang="ko-KR" altLang="en-US" dirty="0"/>
        </a:p>
      </dgm:t>
    </dgm:pt>
    <dgm:pt modelId="{73B1BDA0-AD61-4742-AFD0-FBDA3E9EBFBC}" type="parTrans" cxnId="{D80CC9C3-F8E7-4A0C-B6AD-730ABE124B89}">
      <dgm:prSet/>
      <dgm:spPr/>
      <dgm:t>
        <a:bodyPr/>
        <a:lstStyle/>
        <a:p>
          <a:endParaRPr lang="en-US"/>
        </a:p>
      </dgm:t>
    </dgm:pt>
    <dgm:pt modelId="{FE71B564-0E69-4266-8A28-1B5FD6EFC229}" type="sibTrans" cxnId="{D80CC9C3-F8E7-4A0C-B6AD-730ABE124B89}">
      <dgm:prSet/>
      <dgm:spPr/>
      <dgm:t>
        <a:bodyPr/>
        <a:lstStyle/>
        <a:p>
          <a:endParaRPr lang="en-US"/>
        </a:p>
      </dgm:t>
    </dgm:pt>
    <dgm:pt modelId="{712DDD5D-2AD4-48DD-BF0F-DEDA2AC5A42B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홈, 영화 목록, 추천페이지 이동</a:t>
          </a:r>
        </a:p>
      </dgm:t>
    </dgm:pt>
    <dgm:pt modelId="{5983D3C9-D5AD-4390-B3AF-AF96B45A67C6}" type="parTrans" cxnId="{74385E02-90C9-4874-A740-2E12E96546F3}">
      <dgm:prSet/>
      <dgm:spPr/>
      <dgm:t>
        <a:bodyPr/>
        <a:lstStyle/>
        <a:p>
          <a:endParaRPr lang="en-US"/>
        </a:p>
      </dgm:t>
    </dgm:pt>
    <dgm:pt modelId="{4470E1C9-A31D-4750-9D08-8E897573DB0B}" type="sibTrans" cxnId="{74385E02-90C9-4874-A740-2E12E96546F3}">
      <dgm:prSet/>
      <dgm:spPr/>
      <dgm:t>
        <a:bodyPr/>
        <a:lstStyle/>
        <a:p>
          <a:endParaRPr lang="en-US"/>
        </a:p>
      </dgm:t>
    </dgm:pt>
    <dgm:pt modelId="{43A53E8D-FFF5-4F4F-B53B-D73E14904C61}">
      <dgm:prSet phldr="0"/>
      <dgm:spPr/>
      <dgm:t>
        <a:bodyPr/>
        <a:lstStyle/>
        <a:p>
          <a:pPr rtl="0"/>
          <a:r>
            <a:rPr lang="ko-KR" altLang="en-US" dirty="0">
              <a:latin typeface="Calibri Light" panose="020F0302020204030204"/>
            </a:rPr>
            <a:t>배경음악 (박상민-해바라기)</a:t>
          </a:r>
        </a:p>
      </dgm:t>
    </dgm:pt>
    <dgm:pt modelId="{61244FDA-1848-40B4-8E91-FACA985DED59}" type="parTrans" cxnId="{D9BC542B-B7F5-4979-972F-57DED3D636EC}">
      <dgm:prSet/>
      <dgm:spPr/>
      <dgm:t>
        <a:bodyPr/>
        <a:lstStyle/>
        <a:p>
          <a:endParaRPr lang="en-US"/>
        </a:p>
      </dgm:t>
    </dgm:pt>
    <dgm:pt modelId="{EF417B29-82D1-4049-A6AA-2A1C635AAADE}" type="sibTrans" cxnId="{D9BC542B-B7F5-4979-972F-57DED3D636EC}">
      <dgm:prSet/>
      <dgm:spPr/>
      <dgm:t>
        <a:bodyPr/>
        <a:lstStyle/>
        <a:p>
          <a:endParaRPr lang="en-US"/>
        </a:p>
      </dgm:t>
    </dgm:pt>
    <dgm:pt modelId="{2AD3C49D-D218-4318-902A-2C26D3DD1355}" type="pres">
      <dgm:prSet presAssocID="{46F2FDD9-0176-48CB-A83C-313D5096F8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B6EFC-B638-4071-9580-441B454D9EBD}" type="pres">
      <dgm:prSet presAssocID="{87011F3C-813F-4651-8920-EA2BA4519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1C40E2-B604-4914-9FE6-89EE9336BD74}" type="pres">
      <dgm:prSet presAssocID="{87011F3C-813F-4651-8920-EA2BA4519BE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0CC9C3-F8E7-4A0C-B6AD-730ABE124B89}" srcId="{46F2FDD9-0176-48CB-A83C-313D5096F8D7}" destId="{87011F3C-813F-4651-8920-EA2BA4519BE7}" srcOrd="0" destOrd="0" parTransId="{73B1BDA0-AD61-4742-AFD0-FBDA3E9EBFBC}" sibTransId="{FE71B564-0E69-4266-8A28-1B5FD6EFC229}"/>
    <dgm:cxn modelId="{74385E02-90C9-4874-A740-2E12E96546F3}" srcId="{87011F3C-813F-4651-8920-EA2BA4519BE7}" destId="{712DDD5D-2AD4-48DD-BF0F-DEDA2AC5A42B}" srcOrd="0" destOrd="0" parTransId="{5983D3C9-D5AD-4390-B3AF-AF96B45A67C6}" sibTransId="{4470E1C9-A31D-4750-9D08-8E897573DB0B}"/>
    <dgm:cxn modelId="{3B80FA44-34D9-48A9-9834-263B02B7A2D8}" type="presOf" srcId="{46F2FDD9-0176-48CB-A83C-313D5096F8D7}" destId="{2AD3C49D-D218-4318-902A-2C26D3DD1355}" srcOrd="0" destOrd="0" presId="urn:microsoft.com/office/officeart/2005/8/layout/vList2"/>
    <dgm:cxn modelId="{25E3264B-3211-4A66-A1AD-FEA3C42DEC9A}" type="presOf" srcId="{87011F3C-813F-4651-8920-EA2BA4519BE7}" destId="{1F5B6EFC-B638-4071-9580-441B454D9EBD}" srcOrd="0" destOrd="0" presId="urn:microsoft.com/office/officeart/2005/8/layout/vList2"/>
    <dgm:cxn modelId="{26C75274-8965-492F-BFF7-3D7FFDDC4258}" type="presOf" srcId="{43A53E8D-FFF5-4F4F-B53B-D73E14904C61}" destId="{F11C40E2-B604-4914-9FE6-89EE9336BD74}" srcOrd="0" destOrd="1" presId="urn:microsoft.com/office/officeart/2005/8/layout/vList2"/>
    <dgm:cxn modelId="{6DAB5609-1A03-4AA5-A547-D9DF1308524F}" type="presOf" srcId="{712DDD5D-2AD4-48DD-BF0F-DEDA2AC5A42B}" destId="{F11C40E2-B604-4914-9FE6-89EE9336BD74}" srcOrd="0" destOrd="0" presId="urn:microsoft.com/office/officeart/2005/8/layout/vList2"/>
    <dgm:cxn modelId="{D9BC542B-B7F5-4979-972F-57DED3D636EC}" srcId="{87011F3C-813F-4651-8920-EA2BA4519BE7}" destId="{43A53E8D-FFF5-4F4F-B53B-D73E14904C61}" srcOrd="1" destOrd="0" parTransId="{61244FDA-1848-40B4-8E91-FACA985DED59}" sibTransId="{EF417B29-82D1-4049-A6AA-2A1C635AAADE}"/>
    <dgm:cxn modelId="{3D8EDDF7-98DB-4714-B879-688315BB9DED}" type="presParOf" srcId="{2AD3C49D-D218-4318-902A-2C26D3DD1355}" destId="{1F5B6EFC-B638-4071-9580-441B454D9EBD}" srcOrd="0" destOrd="0" presId="urn:microsoft.com/office/officeart/2005/8/layout/vList2"/>
    <dgm:cxn modelId="{BB38B76B-ABC4-4B91-8D66-BD3726FC0C5F}" type="presParOf" srcId="{2AD3C49D-D218-4318-902A-2C26D3DD1355}" destId="{F11C40E2-B604-4914-9FE6-89EE9336BD7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18764"/>
          <a:ext cx="6122705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100" kern="1200" dirty="0"/>
            <a:t>양준영</a:t>
          </a:r>
          <a:endParaRPr lang="en-US" sz="2100" kern="1200" dirty="0"/>
        </a:p>
      </dsp:txBody>
      <dsp:txXfrm>
        <a:off x="31185" y="49949"/>
        <a:ext cx="6060335" cy="576450"/>
      </dsp:txXfrm>
    </dsp:sp>
    <dsp:sp modelId="{74203E9A-3A90-420E-B73E-90EBE67528DE}">
      <dsp:nvSpPr>
        <dsp:cNvPr id="0" name=""/>
        <dsp:cNvSpPr/>
      </dsp:nvSpPr>
      <dsp:spPr>
        <a:xfrm>
          <a:off x="0" y="657585"/>
          <a:ext cx="6122705" cy="1564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9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600" kern="1200" dirty="0" err="1"/>
            <a:t>프론트엔드</a:t>
          </a:r>
          <a:r>
            <a:rPr lang="ko-KR" sz="1600" kern="1200" dirty="0"/>
            <a:t> 담당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600" kern="1200" dirty="0"/>
            <a:t>기획 및 발표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별명: 대전 오태식, 썰 수집가</a:t>
          </a:r>
          <a:endParaRPr lang="en-US" altLang="ko-KR" sz="1600" kern="1200" dirty="0">
            <a:latin typeface="Calibri Light" panose="020F0302020204030204"/>
          </a:endParaRPr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특기: 성대모사, 야구, 소울리스</a:t>
          </a:r>
        </a:p>
      </dsp:txBody>
      <dsp:txXfrm>
        <a:off x="0" y="657585"/>
        <a:ext cx="6122705" cy="15649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15134"/>
          <a:ext cx="4855880" cy="790920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Calibri"/>
              <a:cs typeface="Calibri"/>
            </a:rPr>
            <a:t>로그인</a:t>
          </a:r>
          <a:endParaRPr lang="ko-KR" sz="2600" kern="1200" dirty="0"/>
        </a:p>
      </dsp:txBody>
      <dsp:txXfrm>
        <a:off x="38610" y="53744"/>
        <a:ext cx="4778660" cy="713700"/>
      </dsp:txXfrm>
    </dsp:sp>
    <dsp:sp modelId="{74203E9A-3A90-420E-B73E-90EBE67528DE}">
      <dsp:nvSpPr>
        <dsp:cNvPr id="0" name=""/>
        <dsp:cNvSpPr/>
      </dsp:nvSpPr>
      <dsp:spPr>
        <a:xfrm>
          <a:off x="0" y="806054"/>
          <a:ext cx="4855880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74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>
              <a:latin typeface="Calibri Light" panose="020F0302020204030204"/>
            </a:rPr>
            <a:t>부트스트랩을 활용</a:t>
          </a:r>
        </a:p>
        <a:p>
          <a:pPr marL="228600" lvl="1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>
              <a:latin typeface="Calibri Light" panose="020F0302020204030204"/>
            </a:rPr>
            <a:t>로그인 창에 깨알 재미</a:t>
          </a:r>
        </a:p>
      </dsp:txBody>
      <dsp:txXfrm>
        <a:off x="0" y="806054"/>
        <a:ext cx="4855880" cy="9687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11107"/>
          <a:ext cx="4855880" cy="82134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Calibri"/>
              <a:cs typeface="Calibri"/>
            </a:rPr>
            <a:t>회원가입</a:t>
          </a:r>
          <a:endParaRPr lang="ko-KR" sz="2700" kern="1200" dirty="0">
            <a:latin typeface="Calibri"/>
            <a:cs typeface="Calibri"/>
          </a:endParaRPr>
        </a:p>
      </dsp:txBody>
      <dsp:txXfrm>
        <a:off x="40095" y="51202"/>
        <a:ext cx="4775690" cy="741150"/>
      </dsp:txXfrm>
    </dsp:sp>
    <dsp:sp modelId="{74203E9A-3A90-420E-B73E-90EBE67528DE}">
      <dsp:nvSpPr>
        <dsp:cNvPr id="0" name=""/>
        <dsp:cNvSpPr/>
      </dsp:nvSpPr>
      <dsp:spPr>
        <a:xfrm>
          <a:off x="0" y="832447"/>
          <a:ext cx="4855880" cy="852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74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100" kern="1200" dirty="0">
              <a:latin typeface="Calibri Light" panose="020F0302020204030204"/>
            </a:rPr>
            <a:t>Floating-input</a:t>
          </a:r>
          <a:endParaRPr lang="ko-KR" alt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100" kern="1200" dirty="0">
              <a:latin typeface="Malgun Gothic"/>
              <a:ea typeface="Malgun Gothic"/>
              <a:cs typeface="Calibri"/>
            </a:rPr>
            <a:t>부트스트랩 활용</a:t>
          </a:r>
        </a:p>
      </dsp:txBody>
      <dsp:txXfrm>
        <a:off x="0" y="832447"/>
        <a:ext cx="4855880" cy="8523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40423"/>
          <a:ext cx="5539446" cy="9126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>
              <a:latin typeface="Calibri Light" panose="020F0302020204030204"/>
            </a:rPr>
            <a:t>영화 리스트</a:t>
          </a:r>
          <a:endParaRPr lang="ko-KR" altLang="en-US" sz="3000" kern="1200" dirty="0"/>
        </a:p>
      </dsp:txBody>
      <dsp:txXfrm>
        <a:off x="44549" y="84972"/>
        <a:ext cx="5450348" cy="823502"/>
      </dsp:txXfrm>
    </dsp:sp>
    <dsp:sp modelId="{74203E9A-3A90-420E-B73E-90EBE67528DE}">
      <dsp:nvSpPr>
        <dsp:cNvPr id="0" name=""/>
        <dsp:cNvSpPr/>
      </dsp:nvSpPr>
      <dsp:spPr>
        <a:xfrm>
          <a:off x="0" y="953023"/>
          <a:ext cx="5539446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877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300" kern="1200" dirty="0">
              <a:latin typeface="Calibri Light" panose="020F0302020204030204"/>
            </a:rPr>
            <a:t>장르별 평점이 높은 순</a:t>
          </a:r>
          <a:endParaRPr lang="ko-KR" alt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300" kern="1200" dirty="0">
              <a:latin typeface="Calibri Light" panose="020F0302020204030204"/>
            </a:rPr>
            <a:t>인피니티 스크롤</a:t>
          </a:r>
          <a:endParaRPr lang="ko-KR" altLang="en-US" sz="2300" kern="1200" dirty="0"/>
        </a:p>
        <a:p>
          <a:pPr marL="228600" lvl="1" indent="-228600" algn="l" defTabSz="10223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300" kern="1200" dirty="0">
              <a:latin typeface="Calibri Light" panose="020F0302020204030204"/>
            </a:rPr>
            <a:t>영화 누를 시 상세 페이지 이동</a:t>
          </a:r>
        </a:p>
        <a:p>
          <a:pPr marL="228600" lvl="1" indent="-228600" algn="l" defTabSz="10223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300" kern="1200" dirty="0">
              <a:latin typeface="Calibri Light" panose="020F0302020204030204"/>
            </a:rPr>
            <a:t>로그인 시에만 이용 가능</a:t>
          </a:r>
          <a:endParaRPr lang="ko-KR" altLang="en-US" sz="2300" kern="1200" dirty="0"/>
        </a:p>
      </dsp:txBody>
      <dsp:txXfrm>
        <a:off x="0" y="953023"/>
        <a:ext cx="5539446" cy="22356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20997"/>
          <a:ext cx="4855880" cy="9430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dirty="0">
              <a:latin typeface="Calibri"/>
              <a:cs typeface="Calibri"/>
            </a:rPr>
            <a:t>상세 영화 정보</a:t>
          </a:r>
          <a:endParaRPr lang="ko-KR" sz="3100" kern="1200" dirty="0">
            <a:latin typeface="Calibri"/>
            <a:cs typeface="Calibri"/>
          </a:endParaRPr>
        </a:p>
      </dsp:txBody>
      <dsp:txXfrm>
        <a:off x="46034" y="67031"/>
        <a:ext cx="4763812" cy="850952"/>
      </dsp:txXfrm>
    </dsp:sp>
    <dsp:sp modelId="{74203E9A-3A90-420E-B73E-90EBE67528DE}">
      <dsp:nvSpPr>
        <dsp:cNvPr id="0" name=""/>
        <dsp:cNvSpPr/>
      </dsp:nvSpPr>
      <dsp:spPr>
        <a:xfrm>
          <a:off x="0" y="964017"/>
          <a:ext cx="4855880" cy="2310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74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400" kern="1200" dirty="0">
              <a:latin typeface="Calibri Light" panose="020F0302020204030204"/>
            </a:rPr>
            <a:t>부트스트랩 그리드 시스템</a:t>
          </a:r>
        </a:p>
        <a:p>
          <a:pPr marL="228600" lvl="1" indent="-228600" algn="l" defTabSz="10668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400" kern="1200" dirty="0">
              <a:latin typeface="Calibri Light" panose="020F0302020204030204"/>
            </a:rPr>
            <a:t>영화의 상세 정보 기술</a:t>
          </a:r>
        </a:p>
        <a:p>
          <a:pPr marL="228600" lvl="1" indent="-228600" algn="l" defTabSz="10668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400" kern="1200" dirty="0">
              <a:latin typeface="Calibri Light" panose="020F0302020204030204"/>
            </a:rPr>
            <a:t>관련 유튜브 영상</a:t>
          </a:r>
        </a:p>
        <a:p>
          <a:pPr marL="228600" lvl="1" indent="-228600" algn="l" defTabSz="10668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400" kern="1200" dirty="0">
              <a:latin typeface="Calibri Light" panose="020F0302020204030204"/>
            </a:rPr>
            <a:t>댓글을 통한 커뮤니티 기</a:t>
          </a:r>
        </a:p>
      </dsp:txBody>
      <dsp:txXfrm>
        <a:off x="0" y="964017"/>
        <a:ext cx="4855880" cy="23101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41718"/>
          <a:ext cx="5539446" cy="943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dirty="0">
              <a:latin typeface="Calibri Light" panose="020F0302020204030204"/>
            </a:rPr>
            <a:t>추천영화</a:t>
          </a:r>
          <a:endParaRPr lang="ko-KR" altLang="en-US" sz="3100" kern="1200" dirty="0"/>
        </a:p>
      </dsp:txBody>
      <dsp:txXfrm>
        <a:off x="46034" y="87752"/>
        <a:ext cx="5447378" cy="850952"/>
      </dsp:txXfrm>
    </dsp:sp>
    <dsp:sp modelId="{74203E9A-3A90-420E-B73E-90EBE67528DE}">
      <dsp:nvSpPr>
        <dsp:cNvPr id="0" name=""/>
        <dsp:cNvSpPr/>
      </dsp:nvSpPr>
      <dsp:spPr>
        <a:xfrm>
          <a:off x="0" y="984738"/>
          <a:ext cx="5539446" cy="2823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877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400" kern="1200" dirty="0">
              <a:latin typeface="Calibri Light" panose="020F0302020204030204"/>
            </a:rPr>
            <a:t>장르를 반드시 선택</a:t>
          </a:r>
          <a:endParaRPr lang="ko-KR" altLang="en-US" sz="2400" kern="1200" dirty="0"/>
        </a:p>
        <a:p>
          <a:pPr marL="228600" lvl="1" indent="-228600" algn="l" defTabSz="10668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400" kern="1200" dirty="0">
              <a:latin typeface="Calibri Light" panose="020F0302020204030204"/>
            </a:rPr>
            <a:t>관련 장르의 영화를 임의대로 추천</a:t>
          </a:r>
        </a:p>
        <a:p>
          <a:pPr marL="228600" lvl="1" indent="-228600" algn="l" defTabSz="10668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400" kern="1200" dirty="0">
              <a:latin typeface="Calibri Light" panose="020F0302020204030204"/>
            </a:rPr>
            <a:t>영화가 마음에 들면 상세보기로 이동</a:t>
          </a:r>
        </a:p>
        <a:p>
          <a:pPr marL="228600" lvl="1" indent="-228600" algn="l" defTabSz="10668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400" kern="1200" dirty="0">
              <a:latin typeface="Calibri Light" panose="020F0302020204030204"/>
            </a:rPr>
            <a:t>영화가 마음에 들지 않으면 다른 영화 추천 </a:t>
          </a:r>
        </a:p>
      </dsp:txBody>
      <dsp:txXfrm>
        <a:off x="0" y="984738"/>
        <a:ext cx="5539446" cy="2823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18764"/>
          <a:ext cx="6122705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Calibri Light" panose="020F0302020204030204"/>
            </a:rPr>
            <a:t>천지호</a:t>
          </a:r>
          <a:endParaRPr lang="ko-KR" altLang="en-US" sz="2100" kern="1200" dirty="0"/>
        </a:p>
      </dsp:txBody>
      <dsp:txXfrm>
        <a:off x="31185" y="49949"/>
        <a:ext cx="6060335" cy="576450"/>
      </dsp:txXfrm>
    </dsp:sp>
    <dsp:sp modelId="{74203E9A-3A90-420E-B73E-90EBE67528DE}">
      <dsp:nvSpPr>
        <dsp:cNvPr id="0" name=""/>
        <dsp:cNvSpPr/>
      </dsp:nvSpPr>
      <dsp:spPr>
        <a:xfrm>
          <a:off x="0" y="657585"/>
          <a:ext cx="6122705" cy="1564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9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백엔드</a:t>
          </a:r>
          <a:r>
            <a:rPr lang="ko-KR" sz="1600" kern="1200" dirty="0"/>
            <a:t> 담당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자료 수집 및 모델링 설계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별명: 예산 추노꾼</a:t>
          </a:r>
          <a:endParaRPr lang="en-US" altLang="ko-KR" sz="1600" kern="1200" dirty="0">
            <a:latin typeface="Calibri Light" panose="020F0302020204030204"/>
          </a:endParaRPr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특기: 농사,  실전압축근육</a:t>
          </a:r>
          <a:endParaRPr lang="ko-KR" altLang="en-US" sz="1600" kern="1200" dirty="0"/>
        </a:p>
      </dsp:txBody>
      <dsp:txXfrm>
        <a:off x="0" y="657585"/>
        <a:ext cx="6122705" cy="1564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28289"/>
          <a:ext cx="4855880" cy="638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Calibri Light" panose="020F0302020204030204"/>
            </a:rPr>
            <a:t>모델링 (관계도)</a:t>
          </a:r>
          <a:endParaRPr lang="ko-KR" altLang="en-US" sz="2100" kern="1200" dirty="0"/>
        </a:p>
      </dsp:txBody>
      <dsp:txXfrm>
        <a:off x="31185" y="59474"/>
        <a:ext cx="4793510" cy="576450"/>
      </dsp:txXfrm>
    </dsp:sp>
    <dsp:sp modelId="{74203E9A-3A90-420E-B73E-90EBE67528DE}">
      <dsp:nvSpPr>
        <dsp:cNvPr id="0" name=""/>
        <dsp:cNvSpPr/>
      </dsp:nvSpPr>
      <dsp:spPr>
        <a:xfrm>
          <a:off x="0" y="667110"/>
          <a:ext cx="4855880" cy="1564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74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댓글 - 영화 (N:1)</a:t>
          </a:r>
          <a:endParaRPr lang="ko-KR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댓글 - 유저 </a:t>
          </a:r>
          <a:r>
            <a:rPr lang="en-US" altLang="ko-KR" sz="1600" kern="1200" dirty="0" smtClean="0">
              <a:latin typeface="Calibri Light" panose="020F0302020204030204"/>
            </a:rPr>
            <a:t>(N:1)</a:t>
          </a:r>
          <a:endParaRPr lang="ko-KR" sz="1600" kern="1200" dirty="0">
            <a:solidFill>
              <a:schemeClr val="bg1"/>
            </a:solidFill>
            <a:latin typeface="Malgun Gothic"/>
            <a:ea typeface="Malgun Gothic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영화 - 유저 (M:N)</a:t>
          </a:r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latin typeface="Calibri Light" panose="020F0302020204030204"/>
            </a:rPr>
            <a:t>영화 </a:t>
          </a:r>
          <a:r>
            <a:rPr lang="en-US" altLang="ko-KR" sz="1600" kern="1200" dirty="0" smtClean="0">
              <a:latin typeface="Calibri Light" panose="020F0302020204030204"/>
            </a:rPr>
            <a:t>–</a:t>
          </a:r>
          <a:r>
            <a:rPr lang="ko-KR" altLang="en-US" sz="1600" kern="1200" dirty="0" smtClean="0">
              <a:latin typeface="Calibri Light" panose="020F0302020204030204"/>
            </a:rPr>
            <a:t>장르 </a:t>
          </a:r>
          <a:r>
            <a:rPr lang="en-US" altLang="ko-KR" sz="1600" kern="1200" dirty="0" smtClean="0">
              <a:latin typeface="Calibri Light" panose="020F0302020204030204"/>
            </a:rPr>
            <a:t>(M:N)</a:t>
          </a:r>
          <a:endParaRPr lang="ko-KR" altLang="en-US" sz="1600" kern="1200" dirty="0">
            <a:latin typeface="Calibri Light" panose="020F0302020204030204"/>
          </a:endParaRPr>
        </a:p>
      </dsp:txBody>
      <dsp:txXfrm>
        <a:off x="0" y="667110"/>
        <a:ext cx="4855880" cy="1564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56512"/>
          <a:ext cx="4865404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Calibri Light" panose="020F0302020204030204"/>
            </a:rPr>
            <a:t>페이지 구성</a:t>
          </a:r>
          <a:endParaRPr lang="ko-KR" altLang="en-US" sz="2100" kern="1200" dirty="0"/>
        </a:p>
      </dsp:txBody>
      <dsp:txXfrm>
        <a:off x="31185" y="87697"/>
        <a:ext cx="4803034" cy="576450"/>
      </dsp:txXfrm>
    </dsp:sp>
    <dsp:sp modelId="{74203E9A-3A90-420E-B73E-90EBE67528DE}">
      <dsp:nvSpPr>
        <dsp:cNvPr id="0" name=""/>
        <dsp:cNvSpPr/>
      </dsp:nvSpPr>
      <dsp:spPr>
        <a:xfrm>
          <a:off x="0" y="695332"/>
          <a:ext cx="4865404" cy="195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77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기본 회원가입, 로그인 등 ...</a:t>
          </a:r>
          <a:endParaRPr lang="ko-KR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메인 페이지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영화 리스트 페이지</a:t>
          </a:r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Calibri Light" panose="020F0302020204030204"/>
            </a:rPr>
            <a:t>상세보기 페이지</a:t>
          </a:r>
        </a:p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latin typeface="Calibri Light" panose="020F0302020204030204"/>
            </a:rPr>
            <a:t>영화</a:t>
          </a:r>
          <a:r>
            <a:rPr lang="en-US" altLang="ko-KR" sz="1600" kern="1200" dirty="0" smtClean="0">
              <a:latin typeface="Calibri Light" panose="020F0302020204030204"/>
            </a:rPr>
            <a:t> </a:t>
          </a:r>
          <a:r>
            <a:rPr lang="ko-KR" altLang="en-US" sz="1600" kern="1200" dirty="0" smtClean="0">
              <a:latin typeface="Calibri Light" panose="020F0302020204030204"/>
            </a:rPr>
            <a:t>추천 페이지 </a:t>
          </a:r>
          <a:endParaRPr lang="ko-KR" altLang="en-US" sz="1600" kern="1200" dirty="0"/>
        </a:p>
      </dsp:txBody>
      <dsp:txXfrm>
        <a:off x="0" y="695332"/>
        <a:ext cx="4865404" cy="1956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21359"/>
          <a:ext cx="4855880" cy="669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>
              <a:latin typeface="Calibri"/>
              <a:cs typeface="Calibri"/>
            </a:rPr>
            <a:t>네비게이션 바</a:t>
          </a:r>
          <a:endParaRPr lang="ko-KR" altLang="en-US" sz="2200" kern="1200" dirty="0"/>
        </a:p>
      </dsp:txBody>
      <dsp:txXfrm>
        <a:off x="32670" y="54029"/>
        <a:ext cx="4790540" cy="603900"/>
      </dsp:txXfrm>
    </dsp:sp>
    <dsp:sp modelId="{74203E9A-3A90-420E-B73E-90EBE67528DE}">
      <dsp:nvSpPr>
        <dsp:cNvPr id="0" name=""/>
        <dsp:cNvSpPr/>
      </dsp:nvSpPr>
      <dsp:spPr>
        <a:xfrm>
          <a:off x="0" y="690600"/>
          <a:ext cx="4855880" cy="154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74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>
              <a:latin typeface="Calibri Light" panose="020F0302020204030204"/>
            </a:rPr>
            <a:t>반응형 구현 (토글)</a:t>
          </a:r>
          <a:endParaRPr lang="ko-KR" alt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>
              <a:latin typeface="Malgun Gothic"/>
              <a:ea typeface="Malgun Gothic"/>
            </a:rPr>
            <a:t>깨알 병진이형 로고 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700" kern="1200" dirty="0">
              <a:latin typeface="Calibri"/>
              <a:cs typeface="Calibri"/>
            </a:rPr>
            <a:t>로그인 &amp; 로그아웃</a:t>
          </a:r>
          <a:endParaRPr lang="ko-KR" altLang="en-US" sz="1700" kern="1200" dirty="0">
            <a:latin typeface="Calibri Light" panose="020F0302020204030204"/>
          </a:endParaRPr>
        </a:p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700" kern="1200" dirty="0">
            <a:latin typeface="Calibri Light" panose="020F0302020204030204"/>
          </a:endParaRPr>
        </a:p>
      </dsp:txBody>
      <dsp:txXfrm>
        <a:off x="0" y="690600"/>
        <a:ext cx="4855880" cy="1548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32415"/>
          <a:ext cx="4855880" cy="790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Calibri"/>
              <a:cs typeface="Calibri"/>
            </a:rPr>
            <a:t>메인화면</a:t>
          </a:r>
        </a:p>
      </dsp:txBody>
      <dsp:txXfrm>
        <a:off x="38610" y="71025"/>
        <a:ext cx="4778660" cy="713700"/>
      </dsp:txXfrm>
    </dsp:sp>
    <dsp:sp modelId="{74203E9A-3A90-420E-B73E-90EBE67528DE}">
      <dsp:nvSpPr>
        <dsp:cNvPr id="0" name=""/>
        <dsp:cNvSpPr/>
      </dsp:nvSpPr>
      <dsp:spPr>
        <a:xfrm>
          <a:off x="0" y="823335"/>
          <a:ext cx="485588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74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>
              <a:latin typeface="Calibri Light" panose="020F0302020204030204"/>
            </a:rPr>
            <a:t>Linear-gradient</a:t>
          </a:r>
          <a:endParaRPr lang="ko-KR" alt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>
              <a:latin typeface="Malgun Gothic"/>
              <a:ea typeface="Malgun Gothic"/>
            </a:rPr>
            <a:t>검은 배경</a:t>
          </a:r>
          <a:endParaRPr lang="ko-KR" altLang="en-US" sz="2000" kern="1200" dirty="0">
            <a:latin typeface="Malgun Gothic"/>
            <a:ea typeface="Malgun Gothic"/>
            <a:cs typeface="Calibri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>
              <a:latin typeface="Calibri"/>
              <a:cs typeface="Calibri"/>
            </a:rPr>
            <a:t>환영 인사 </a:t>
          </a:r>
        </a:p>
      </dsp:txBody>
      <dsp:txXfrm>
        <a:off x="0" y="823335"/>
        <a:ext cx="4855880" cy="12916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40001"/>
          <a:ext cx="5539446" cy="669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>
              <a:latin typeface="Calibri Light" panose="020F0302020204030204"/>
            </a:rPr>
            <a:t>최신영화</a:t>
          </a:r>
          <a:endParaRPr lang="ko-KR" altLang="en-US" sz="2200" kern="1200" dirty="0"/>
        </a:p>
      </dsp:txBody>
      <dsp:txXfrm>
        <a:off x="32670" y="72671"/>
        <a:ext cx="5474106" cy="603900"/>
      </dsp:txXfrm>
    </dsp:sp>
    <dsp:sp modelId="{74203E9A-3A90-420E-B73E-90EBE67528DE}">
      <dsp:nvSpPr>
        <dsp:cNvPr id="0" name=""/>
        <dsp:cNvSpPr/>
      </dsp:nvSpPr>
      <dsp:spPr>
        <a:xfrm>
          <a:off x="0" y="709242"/>
          <a:ext cx="5539446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877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>
              <a:latin typeface="Calibri Light" panose="020F0302020204030204"/>
            </a:rPr>
            <a:t>Vue-swiper, Slide 활용</a:t>
          </a:r>
          <a:endParaRPr lang="ko-KR" alt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>
              <a:latin typeface="Calibri Light" panose="020F0302020204030204"/>
            </a:rPr>
            <a:t>최신 영화 20 선 목록 구성</a:t>
          </a:r>
          <a:endParaRPr lang="ko-KR" altLang="en-US" sz="1700" kern="1200" dirty="0"/>
        </a:p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700" kern="1200" dirty="0">
            <a:latin typeface="Calibri Light" panose="020F0302020204030204"/>
          </a:endParaRPr>
        </a:p>
      </dsp:txBody>
      <dsp:txXfrm>
        <a:off x="0" y="709242"/>
        <a:ext cx="5539446" cy="11157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27167"/>
          <a:ext cx="5539446" cy="6996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>
              <a:latin typeface="Calibri Light" panose="020F0302020204030204"/>
            </a:rPr>
            <a:t>추천영화</a:t>
          </a:r>
          <a:endParaRPr lang="ko-KR" altLang="en-US" sz="2300" kern="1200" dirty="0"/>
        </a:p>
      </dsp:txBody>
      <dsp:txXfrm>
        <a:off x="34155" y="61322"/>
        <a:ext cx="5471136" cy="631350"/>
      </dsp:txXfrm>
    </dsp:sp>
    <dsp:sp modelId="{F11C40E2-B604-4914-9FE6-89EE9336BD74}">
      <dsp:nvSpPr>
        <dsp:cNvPr id="0" name=""/>
        <dsp:cNvSpPr/>
      </dsp:nvSpPr>
      <dsp:spPr>
        <a:xfrm>
          <a:off x="0" y="726827"/>
          <a:ext cx="5539446" cy="856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877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Calibri Light" panose="020F0302020204030204"/>
            </a:rPr>
            <a:t>오태식과 병진이형의 추천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Calibri Light" panose="020F0302020204030204"/>
            </a:rPr>
            <a:t>추천 페이지로 이동</a:t>
          </a:r>
        </a:p>
      </dsp:txBody>
      <dsp:txXfrm>
        <a:off x="0" y="726827"/>
        <a:ext cx="5539446" cy="8569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6EFC-B638-4071-9580-441B454D9EBD}">
      <dsp:nvSpPr>
        <dsp:cNvPr id="0" name=""/>
        <dsp:cNvSpPr/>
      </dsp:nvSpPr>
      <dsp:spPr>
        <a:xfrm>
          <a:off x="0" y="9302"/>
          <a:ext cx="5539446" cy="6236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Calibri Light" panose="020F0302020204030204"/>
            </a:rPr>
            <a:t>Footer</a:t>
          </a:r>
          <a:endParaRPr lang="ko-KR" altLang="en-US" sz="2600" kern="1200" dirty="0"/>
        </a:p>
      </dsp:txBody>
      <dsp:txXfrm>
        <a:off x="30442" y="39744"/>
        <a:ext cx="5478562" cy="562726"/>
      </dsp:txXfrm>
    </dsp:sp>
    <dsp:sp modelId="{F11C40E2-B604-4914-9FE6-89EE9336BD74}">
      <dsp:nvSpPr>
        <dsp:cNvPr id="0" name=""/>
        <dsp:cNvSpPr/>
      </dsp:nvSpPr>
      <dsp:spPr>
        <a:xfrm>
          <a:off x="0" y="632912"/>
          <a:ext cx="5539446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877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>
              <a:latin typeface="Calibri Light" panose="020F0302020204030204"/>
            </a:rPr>
            <a:t>홈, 영화 목록, 추천페이지 이동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>
              <a:latin typeface="Calibri Light" panose="020F0302020204030204"/>
            </a:rPr>
            <a:t>배경음악 (박상민-해바라기)</a:t>
          </a:r>
        </a:p>
      </dsp:txBody>
      <dsp:txXfrm>
        <a:off x="0" y="632912"/>
        <a:ext cx="5539446" cy="96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A76F12D-2985-47C3-A07C-9F03DD159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F83A19-1DC2-46DB-B3A1-ECF7C417E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82194B-B347-4406-B189-6812C9FF41EA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2023-05-26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3D6289-F1C3-4041-A186-E428808BD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17ECA2-D3CC-4290-9914-977FED6D3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0D98A85-43CB-4CDC-8FF1-647F52B29F1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091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505E2AF-51B0-4195-89F3-B98EB582ABD2}" type="datetime1">
              <a:rPr lang="ko-KR" altLang="en-US" noProof="0" smtClean="0"/>
              <a:t>2023-05-26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F3B4569-3B6E-468D-B981-DA515F47BCE4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208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3B4569-3B6E-468D-B981-DA515F47BCE4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6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7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9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08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04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22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881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9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4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2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7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2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2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6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64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0" Type="http://schemas.openxmlformats.org/officeDocument/2006/relationships/diagramData" Target="../diagrams/data6.xml"/><Relationship Id="rId4" Type="http://schemas.openxmlformats.org/officeDocument/2006/relationships/image" Target="../media/image11.pn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12.png"/><Relationship Id="rId18" Type="http://schemas.openxmlformats.org/officeDocument/2006/relationships/diagramColors" Target="../diagrams/colors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openxmlformats.org/officeDocument/2006/relationships/diagramQuickStyle" Target="../diagrams/quickStyle9.xml"/><Relationship Id="rId2" Type="http://schemas.openxmlformats.org/officeDocument/2006/relationships/image" Target="../media/image1.jpeg"/><Relationship Id="rId16" Type="http://schemas.openxmlformats.org/officeDocument/2006/relationships/diagramLayout" Target="../diagrams/layout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Data" Target="../diagrams/data9.xml"/><Relationship Id="rId10" Type="http://schemas.openxmlformats.org/officeDocument/2006/relationships/diagramQuickStyle" Target="../diagrams/quickStyle8.xml"/><Relationship Id="rId19" Type="http://schemas.microsoft.com/office/2007/relationships/diagramDrawing" Target="../diagrams/drawing9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diagramColors" Target="../diagrams/colors11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0.xml"/><Relationship Id="rId12" Type="http://schemas.openxmlformats.org/officeDocument/2006/relationships/diagramQuickStyle" Target="../diagrams/quickStyle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11" Type="http://schemas.openxmlformats.org/officeDocument/2006/relationships/diagramLayout" Target="../diagrams/layout11.xml"/><Relationship Id="rId5" Type="http://schemas.openxmlformats.org/officeDocument/2006/relationships/diagramData" Target="../diagrams/data10.xml"/><Relationship Id="rId10" Type="http://schemas.openxmlformats.org/officeDocument/2006/relationships/diagramData" Target="../diagrams/data11.xml"/><Relationship Id="rId4" Type="http://schemas.openxmlformats.org/officeDocument/2006/relationships/image" Target="../media/image15.png"/><Relationship Id="rId9" Type="http://schemas.microsoft.com/office/2007/relationships/diagramDrawing" Target="../diagrams/drawing10.xml"/><Relationship Id="rId14" Type="http://schemas.microsoft.com/office/2007/relationships/diagramDrawing" Target="../diagrams/drawing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밤에 호수, 산, 하늘의 이미지">
            <a:extLst>
              <a:ext uri="{FF2B5EF4-FFF2-40B4-BE49-F238E27FC236}">
                <a16:creationId xmlns:a16="http://schemas.microsoft.com/office/drawing/2014/main" id="{1B95E38A-5D60-E5AD-DD3E-C1C9F9136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-4"/>
            <a:ext cx="12191980" cy="6858004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199" y="2362200"/>
            <a:ext cx="6438645" cy="2400300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/>
              <a:t>오태식의 </a:t>
            </a:r>
            <a:br>
              <a:rPr lang="ko-KR" altLang="en-US" sz="4400"/>
            </a:br>
            <a:r>
              <a:rPr lang="ko-KR" altLang="en-US" sz="4400"/>
              <a:t>해바라기 </a:t>
            </a:r>
            <a:br>
              <a:rPr lang="ko-KR" altLang="en-US" sz="4400"/>
            </a:br>
            <a:r>
              <a:rPr lang="ko-KR" altLang="en-US" sz="4400"/>
              <a:t>영화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489" y="5075226"/>
            <a:ext cx="6438645" cy="11350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ko-KR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양준영, 천지호</a:t>
            </a:r>
          </a:p>
        </p:txBody>
      </p: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C22FB6-B329-4B7D-9B64-714067437B3E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5/26/2023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1513F-7C50-298D-0457-E40E53A5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05" y="590785"/>
            <a:ext cx="5746512" cy="1456267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  <a:cs typeface="Calibri Light"/>
              </a:rPr>
              <a:t> 페이지- 상세 페이지  </a:t>
            </a:r>
          </a:p>
        </p:txBody>
      </p:sp>
      <p:pic>
        <p:nvPicPr>
          <p:cNvPr id="9" name="그림 90">
            <a:extLst>
              <a:ext uri="{FF2B5EF4-FFF2-40B4-BE49-F238E27FC236}">
                <a16:creationId xmlns:a16="http://schemas.microsoft.com/office/drawing/2014/main" id="{E536B7AD-44C4-2A1F-C301-F964F7ABA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7" y="32582"/>
            <a:ext cx="5334003" cy="6825418"/>
          </a:xfrm>
          <a:prstGeom prst="rect">
            <a:avLst/>
          </a:prstGeom>
        </p:spPr>
      </p:pic>
      <p:graphicFrame>
        <p:nvGraphicFramePr>
          <p:cNvPr id="174" name="내용 개체 틀 2">
            <a:extLst>
              <a:ext uri="{FF2B5EF4-FFF2-40B4-BE49-F238E27FC236}">
                <a16:creationId xmlns:a16="http://schemas.microsoft.com/office/drawing/2014/main" id="{742C952F-8BF8-36FD-AFAA-73BC5C83F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217413"/>
              </p:ext>
            </p:extLst>
          </p:nvPr>
        </p:nvGraphicFramePr>
        <p:xfrm>
          <a:off x="686024" y="1965250"/>
          <a:ext cx="4855880" cy="3295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03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566BA-5939-5288-22AB-6EC1F96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384" y="469764"/>
            <a:ext cx="5652335" cy="925750"/>
          </a:xfrm>
        </p:spPr>
        <p:txBody>
          <a:bodyPr>
            <a:normAutofit/>
          </a:bodyPr>
          <a:lstStyle/>
          <a:p>
            <a:r>
              <a:rPr lang="ko-KR" dirty="0">
                <a:ea typeface="맑은 고딕"/>
                <a:cs typeface="Calibri Light"/>
              </a:rPr>
              <a:t>페이지 - </a:t>
            </a:r>
            <a:r>
              <a:rPr lang="ko-KR" altLang="en-US" dirty="0">
                <a:ea typeface="맑은 고딕"/>
                <a:cs typeface="Calibri Light"/>
              </a:rPr>
              <a:t>추천영화 </a:t>
            </a:r>
            <a:endParaRPr lang="ko-KR" altLang="en-US" dirty="0" err="1">
              <a:ea typeface="맑은 고딕"/>
              <a:cs typeface="Calibri Light"/>
            </a:endParaRP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7BE63D43-AE5A-E818-64D0-1BB223F98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89174"/>
              </p:ext>
            </p:extLst>
          </p:nvPr>
        </p:nvGraphicFramePr>
        <p:xfrm>
          <a:off x="6470050" y="1743587"/>
          <a:ext cx="5539446" cy="3849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그림 23" descr="텍스트, 다크, 화면, 스크린샷이(가) 표시된 사진&#10;&#10;자동 생성된 설명">
            <a:extLst>
              <a:ext uri="{FF2B5EF4-FFF2-40B4-BE49-F238E27FC236}">
                <a16:creationId xmlns:a16="http://schemas.microsoft.com/office/drawing/2014/main" id="{DF585B46-FF1C-4501-F686-60BB97786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" y="-4239"/>
            <a:ext cx="6291320" cy="3629755"/>
          </a:xfrm>
          <a:prstGeom prst="rect">
            <a:avLst/>
          </a:prstGeom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CF326F60-57FB-BB2C-04E6-D2765BA1E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" y="3625516"/>
            <a:ext cx="6291319" cy="32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566BA-5939-5288-22AB-6EC1F96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  <a:cs typeface="Calibri Light"/>
              </a:rPr>
              <a:t>아쉬웠던 점... 및 보완</a:t>
            </a:r>
          </a:p>
        </p:txBody>
      </p:sp>
      <p:sp>
        <p:nvSpPr>
          <p:cNvPr id="32" name="내용 개체 틀 31">
            <a:extLst>
              <a:ext uri="{FF2B5EF4-FFF2-40B4-BE49-F238E27FC236}">
                <a16:creationId xmlns:a16="http://schemas.microsoft.com/office/drawing/2014/main" id="{7F369136-5623-1E12-629F-EE798B49F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후반부에 갈수록 작업의 퀄리티가 떨어짐..</a:t>
            </a:r>
          </a:p>
          <a:p>
            <a:pPr>
              <a:buClr>
                <a:srgbClr val="FFFFFF"/>
              </a:buClr>
            </a:pPr>
            <a:endParaRPr lang="ko-KR" altLang="en-US" dirty="0">
              <a:ea typeface="맑은 고딕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ko-KR" altLang="en-US" dirty="0">
                <a:ea typeface="맑은 고딕"/>
                <a:cs typeface="Calibri"/>
              </a:rPr>
              <a:t>프로필을 구현하다가 엎은 점....</a:t>
            </a:r>
          </a:p>
          <a:p>
            <a:pPr>
              <a:buClr>
                <a:srgbClr val="FFFFFF"/>
              </a:buClr>
            </a:pPr>
            <a:endParaRPr lang="ko-KR" altLang="en-US" dirty="0">
              <a:ea typeface="맑은 고딕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ko-KR" altLang="en-US" dirty="0">
                <a:ea typeface="맑은 고딕"/>
                <a:cs typeface="Calibri"/>
              </a:rPr>
              <a:t>기본기를 다시 연습해야 할 듯....</a:t>
            </a:r>
          </a:p>
        </p:txBody>
      </p:sp>
      <p:pic>
        <p:nvPicPr>
          <p:cNvPr id="27" name="Picture 12" descr="텍스트, 사람, 모니터, 텔레비전이(가) 표시된 사진&#10;&#10;자동 생성된 설명">
            <a:extLst>
              <a:ext uri="{FF2B5EF4-FFF2-40B4-BE49-F238E27FC236}">
                <a16:creationId xmlns:a16="http://schemas.microsoft.com/office/drawing/2014/main" id="{BF370914-AAC7-D295-F78B-3BA6F69E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3" r="19363"/>
          <a:stretch/>
        </p:blipFill>
        <p:spPr>
          <a:xfrm>
            <a:off x="7810011" y="447675"/>
            <a:ext cx="3102814" cy="27431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12" descr="사람, 스포츠이(가) 표시된 사진&#10;&#10;자동 생성된 설명">
            <a:extLst>
              <a:ext uri="{FF2B5EF4-FFF2-40B4-BE49-F238E27FC236}">
                <a16:creationId xmlns:a16="http://schemas.microsoft.com/office/drawing/2014/main" id="{19B8796D-1A06-B43F-CD22-0E0AFE00F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0" r="15330"/>
          <a:stretch/>
        </p:blipFill>
        <p:spPr>
          <a:xfrm>
            <a:off x="7838586" y="3390900"/>
            <a:ext cx="3102814" cy="27431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8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어둠 속의 트랙과 육상 레인의 클로즈업 보기">
            <a:extLst>
              <a:ext uri="{FF2B5EF4-FFF2-40B4-BE49-F238E27FC236}">
                <a16:creationId xmlns:a16="http://schemas.microsoft.com/office/drawing/2014/main" id="{38E54E1A-804B-9AEA-0590-99C842C97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142895" y="28585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566BA-5939-5288-22AB-6EC1F96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  <a:cs typeface="Calibri Light"/>
              </a:rPr>
              <a:t>마무리 </a:t>
            </a:r>
            <a:endParaRPr lang="ko-KR" altLang="en-US">
              <a:ea typeface="맑은 고딕"/>
              <a:cs typeface="Calibri Ligh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1FE04-DACC-68CD-4FF1-DD8A5546F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>
              <a:ea typeface="맑은 고딕"/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7C3B-A3B0-6C1E-1B00-61F32707412A}"/>
              </a:ext>
            </a:extLst>
          </p:cNvPr>
          <p:cNvSpPr txBox="1"/>
          <p:nvPr/>
        </p:nvSpPr>
        <p:spPr>
          <a:xfrm>
            <a:off x="7877175" y="2886075"/>
            <a:ext cx="3562350" cy="3048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D6A6F-2F88-0211-9180-87273C9D9CED}"/>
              </a:ext>
            </a:extLst>
          </p:cNvPr>
          <p:cNvSpPr txBox="1"/>
          <p:nvPr/>
        </p:nvSpPr>
        <p:spPr>
          <a:xfrm>
            <a:off x="3857625" y="2143125"/>
            <a:ext cx="44767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저희의 발표를 들어 주셔서 감사합니다~~!!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한 학기 동안 정말 감사했고 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계절학기 잘 보내세요~!!!</a:t>
            </a: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A15AA1-B195-AEF8-D3EB-C188E1929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5" y="3767883"/>
            <a:ext cx="4273550" cy="2170209"/>
          </a:xfrm>
          <a:prstGeom prst="rect">
            <a:avLst/>
          </a:prstGeom>
        </p:spPr>
      </p:pic>
      <p:pic>
        <p:nvPicPr>
          <p:cNvPr id="7" name="그림 8" descr="잔디, 야외이(가) 표시된 사진&#10;&#10;자동 생성된 설명">
            <a:extLst>
              <a:ext uri="{FF2B5EF4-FFF2-40B4-BE49-F238E27FC236}">
                <a16:creationId xmlns:a16="http://schemas.microsoft.com/office/drawing/2014/main" id="{A2A24651-BFBA-9924-6706-B09CF83FF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25" y="3733370"/>
            <a:ext cx="4279900" cy="22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6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566BA-5939-5288-22AB-6EC1F96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ea typeface="맑은 고딕"/>
                <a:cs typeface="Calibri Light"/>
              </a:rPr>
              <a:t>목차</a:t>
            </a:r>
            <a:endParaRPr lang="ko-KR" altLang="en-US">
              <a:ea typeface="맑은 고딕"/>
              <a:cs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1FE04-DACC-68CD-4FF1-DD8A5546F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  <a:cs typeface="Calibri"/>
              </a:rPr>
              <a:t>팀 소개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ko-KR" altLang="en-US" dirty="0">
                <a:ea typeface="맑은 고딕"/>
                <a:cs typeface="Calibri"/>
              </a:rPr>
              <a:t>목적과 개요</a:t>
            </a:r>
            <a:endParaRPr lang="ko-KR" altLang="en-US" dirty="0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ko-KR" altLang="en-US" dirty="0">
                <a:ea typeface="맑은 고딕"/>
                <a:cs typeface="Calibri"/>
              </a:rPr>
              <a:t>페이지 설계 및 모델링 설정</a:t>
            </a:r>
            <a:endParaRPr lang="ko-KR" altLang="en-US" dirty="0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ko-KR" altLang="en-US" dirty="0">
                <a:ea typeface="맑은 고딕"/>
                <a:cs typeface="Calibri"/>
              </a:rPr>
              <a:t>페이지 소개 및 시연 </a:t>
            </a:r>
            <a:endParaRPr lang="ko-KR" altLang="en-US" dirty="0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ko-KR" altLang="en-US" dirty="0">
                <a:ea typeface="맑은 고딕"/>
                <a:cs typeface="Calibri"/>
              </a:rPr>
              <a:t>마무리 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2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566BA-5939-5288-22AB-6EC1F96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92575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ea typeface="맑은 고딕"/>
                <a:cs typeface="Calibri Light"/>
              </a:rPr>
              <a:t>팀소개</a:t>
            </a: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7BE63D43-AE5A-E818-64D0-1BB223F98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223497"/>
              </p:ext>
            </p:extLst>
          </p:nvPr>
        </p:nvGraphicFramePr>
        <p:xfrm>
          <a:off x="4889606" y="1433142"/>
          <a:ext cx="6122705" cy="2241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24" name="내용 개체 틀 2">
            <a:extLst>
              <a:ext uri="{FF2B5EF4-FFF2-40B4-BE49-F238E27FC236}">
                <a16:creationId xmlns:a16="http://schemas.microsoft.com/office/drawing/2014/main" id="{C7AE9CAF-7D44-B8E0-4242-1FF2E4C532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049602"/>
              </p:ext>
            </p:extLst>
          </p:nvPr>
        </p:nvGraphicFramePr>
        <p:xfrm>
          <a:off x="4891488" y="3786875"/>
          <a:ext cx="6122705" cy="2241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3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F585B46-FF1C-4501-F686-60BB977865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762" y="-4762"/>
            <a:ext cx="4076700" cy="3352800"/>
          </a:xfrm>
          <a:prstGeom prst="rect">
            <a:avLst/>
          </a:prstGeom>
        </p:spPr>
      </p:pic>
      <p:pic>
        <p:nvPicPr>
          <p:cNvPr id="24" name="그림 24" descr="사람, 먹기이(가) 표시된 사진&#10;&#10;자동 생성된 설명">
            <a:extLst>
              <a:ext uri="{FF2B5EF4-FFF2-40B4-BE49-F238E27FC236}">
                <a16:creationId xmlns:a16="http://schemas.microsoft.com/office/drawing/2014/main" id="{CF326F60-57FB-BB2C-04E6-D2765BA1E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75" y="3391853"/>
            <a:ext cx="4048125" cy="34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1513F-7C50-298D-0457-E40E53A5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ko-KR" altLang="en-US">
                <a:ea typeface="맑은 고딕"/>
                <a:cs typeface="Calibri Light"/>
              </a:rPr>
              <a:t>목적 &amp; 개요 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61DF8A-DC99-2F4E-A281-F9298B5C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r>
              <a:rPr lang="ko-KR" altLang="en-US">
                <a:ea typeface="맑은 고딕"/>
                <a:cs typeface="Calibri"/>
              </a:rPr>
              <a:t>사나이들의 감성</a:t>
            </a:r>
            <a:r>
              <a:rPr lang="ko-KR" altLang="en-US" dirty="0">
                <a:ea typeface="맑은 고딕"/>
                <a:cs typeface="Calibri"/>
              </a:rPr>
              <a:t>을 자극하는 영화 소개 페이지를 만들기</a:t>
            </a:r>
            <a:endParaRPr lang="ko-KR" dirty="0">
              <a:ea typeface="맑은 고딕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ko-KR" altLang="en-US" dirty="0">
              <a:ea typeface="맑은 고딕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ko-KR" altLang="en-US" dirty="0">
                <a:ea typeface="맑은 고딕"/>
                <a:cs typeface="Calibri"/>
              </a:rPr>
              <a:t>오태식의 해바라기 치킨을 보고 영감을 받음</a:t>
            </a:r>
          </a:p>
          <a:p>
            <a:pPr>
              <a:buClr>
                <a:srgbClr val="FFFFFF"/>
              </a:buClr>
            </a:pPr>
            <a:endParaRPr lang="ko-KR" altLang="en-US" dirty="0">
              <a:ea typeface="맑은 고딕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ko-KR" altLang="en-US" dirty="0">
                <a:ea typeface="맑은 고딕"/>
                <a:cs typeface="Calibri"/>
              </a:rPr>
              <a:t>해바라기에 나오는 인물들로 페이지를 꾸며 보자!!!</a:t>
            </a:r>
          </a:p>
          <a:p>
            <a:pPr>
              <a:buClr>
                <a:srgbClr val="FFFFFF"/>
              </a:buClr>
            </a:pPr>
            <a:endParaRPr lang="ko-KR" altLang="en-US" dirty="0">
              <a:ea typeface="맑은 고딕"/>
              <a:cs typeface="Calibri"/>
            </a:endParaRPr>
          </a:p>
          <a:p>
            <a:pPr>
              <a:buClr>
                <a:srgbClr val="FFFFFF"/>
              </a:buClr>
            </a:pPr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4" name="Picture 11" descr="텍스트, 사람, 포즈이(가) 표시된 사진&#10;&#10;자동 생성된 설명">
            <a:extLst>
              <a:ext uri="{FF2B5EF4-FFF2-40B4-BE49-F238E27FC236}">
                <a16:creationId xmlns:a16="http://schemas.microsoft.com/office/drawing/2014/main" id="{4759AB75-D783-3D14-8525-0839F276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5" r="10170" b="1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11" descr="영화 필름과 슬레이트">
            <a:extLst>
              <a:ext uri="{FF2B5EF4-FFF2-40B4-BE49-F238E27FC236}">
                <a16:creationId xmlns:a16="http://schemas.microsoft.com/office/drawing/2014/main" id="{2242FF29-AA4B-87C4-A2DB-4E3CF684E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" r="19729" b="-1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77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566BA-5939-5288-22AB-6EC1F96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608" y="229522"/>
            <a:ext cx="6593075" cy="925750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  <a:cs typeface="Calibri Light"/>
              </a:rPr>
              <a:t> 모델링 및 </a:t>
            </a:r>
            <a:r>
              <a:rPr lang="ko-KR" dirty="0">
                <a:ea typeface="맑은 고딕"/>
                <a:cs typeface="Calibri Light"/>
              </a:rPr>
              <a:t>페이지 설계</a:t>
            </a:r>
            <a:r>
              <a:rPr lang="ko-KR" altLang="en-US" dirty="0">
                <a:ea typeface="맑은 고딕"/>
                <a:cs typeface="Calibri Light"/>
              </a:rPr>
              <a:t> </a:t>
            </a: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7BE63D43-AE5A-E818-64D0-1BB223F98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326614"/>
              </p:ext>
            </p:extLst>
          </p:nvPr>
        </p:nvGraphicFramePr>
        <p:xfrm>
          <a:off x="7299431" y="1099767"/>
          <a:ext cx="4855880" cy="226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24" name="내용 개체 틀 2">
            <a:extLst>
              <a:ext uri="{FF2B5EF4-FFF2-40B4-BE49-F238E27FC236}">
                <a16:creationId xmlns:a16="http://schemas.microsoft.com/office/drawing/2014/main" id="{C7AE9CAF-7D44-B8E0-4242-1FF2E4C532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4003883"/>
              </p:ext>
            </p:extLst>
          </p:nvPr>
        </p:nvGraphicFramePr>
        <p:xfrm>
          <a:off x="7301313" y="3577325"/>
          <a:ext cx="4865405" cy="2707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1" name="그림 11">
            <a:extLst>
              <a:ext uri="{FF2B5EF4-FFF2-40B4-BE49-F238E27FC236}">
                <a16:creationId xmlns:a16="http://schemas.microsoft.com/office/drawing/2014/main" id="{FFAF228D-9F3F-3B93-61FF-B05C778C80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7" y="1171679"/>
            <a:ext cx="7075445" cy="448148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716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1513F-7C50-298D-0457-E40E53A5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  <a:cs typeface="Calibri Light"/>
              </a:rPr>
              <a:t>페이지 - </a:t>
            </a:r>
            <a:r>
              <a:rPr lang="ko-KR" altLang="en-US" dirty="0" err="1">
                <a:ea typeface="맑은 고딕"/>
                <a:cs typeface="Calibri Light"/>
              </a:rPr>
              <a:t>메인페이지</a:t>
            </a:r>
            <a:r>
              <a:rPr lang="ko-KR" altLang="en-US" dirty="0">
                <a:ea typeface="맑은 고딕"/>
                <a:cs typeface="Calibri Light"/>
              </a:rPr>
              <a:t> </a:t>
            </a:r>
          </a:p>
        </p:txBody>
      </p:sp>
      <p:pic>
        <p:nvPicPr>
          <p:cNvPr id="9" name="그림 90" descr="웹사이트이(가) 표시된 사진&#10;&#10;자동 생성된 설명">
            <a:extLst>
              <a:ext uri="{FF2B5EF4-FFF2-40B4-BE49-F238E27FC236}">
                <a16:creationId xmlns:a16="http://schemas.microsoft.com/office/drawing/2014/main" id="{E536B7AD-44C4-2A1F-C301-F964F7AB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105" y="-1018"/>
            <a:ext cx="6318014" cy="4630481"/>
          </a:xfrm>
          <a:prstGeom prst="rect">
            <a:avLst/>
          </a:prstGeom>
        </p:spPr>
      </p:pic>
      <p:pic>
        <p:nvPicPr>
          <p:cNvPr id="91" name="그림 17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A017C30F-A95F-28E7-F795-902B3E0A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104" y="4630152"/>
            <a:ext cx="6318014" cy="2226139"/>
          </a:xfrm>
          <a:prstGeom prst="rect">
            <a:avLst/>
          </a:prstGeom>
        </p:spPr>
      </p:pic>
      <p:graphicFrame>
        <p:nvGraphicFramePr>
          <p:cNvPr id="174" name="내용 개체 틀 2">
            <a:extLst>
              <a:ext uri="{FF2B5EF4-FFF2-40B4-BE49-F238E27FC236}">
                <a16:creationId xmlns:a16="http://schemas.microsoft.com/office/drawing/2014/main" id="{742C952F-8BF8-36FD-AFAA-73BC5C83F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752074"/>
              </p:ext>
            </p:extLst>
          </p:nvPr>
        </p:nvGraphicFramePr>
        <p:xfrm>
          <a:off x="686024" y="1965250"/>
          <a:ext cx="4855880" cy="226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41" name="내용 개체 틀 2">
            <a:extLst>
              <a:ext uri="{FF2B5EF4-FFF2-40B4-BE49-F238E27FC236}">
                <a16:creationId xmlns:a16="http://schemas.microsoft.com/office/drawing/2014/main" id="{82F3861B-1FC2-045B-5CAE-797C21CD62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687464"/>
              </p:ext>
            </p:extLst>
          </p:nvPr>
        </p:nvGraphicFramePr>
        <p:xfrm>
          <a:off x="620172" y="4335915"/>
          <a:ext cx="4855880" cy="2147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72235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566BA-5939-5288-22AB-6EC1F96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162" y="526208"/>
            <a:ext cx="6593075" cy="925750"/>
          </a:xfrm>
        </p:spPr>
        <p:txBody>
          <a:bodyPr>
            <a:normAutofit/>
          </a:bodyPr>
          <a:lstStyle/>
          <a:p>
            <a:r>
              <a:rPr lang="ko-KR" dirty="0">
                <a:ea typeface="맑은 고딕"/>
                <a:cs typeface="Calibri Light"/>
              </a:rPr>
              <a:t>페이지 - </a:t>
            </a:r>
            <a:r>
              <a:rPr lang="ko-KR" dirty="0" err="1">
                <a:ea typeface="맑은 고딕"/>
                <a:cs typeface="Calibri Light"/>
              </a:rPr>
              <a:t>메인페이지</a:t>
            </a:r>
            <a:endParaRPr lang="ko-KR" dirty="0" err="1"/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7BE63D43-AE5A-E818-64D0-1BB223F98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271833"/>
              </p:ext>
            </p:extLst>
          </p:nvPr>
        </p:nvGraphicFramePr>
        <p:xfrm>
          <a:off x="6498272" y="1451957"/>
          <a:ext cx="5539446" cy="18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24" name="내용 개체 틀 2">
            <a:extLst>
              <a:ext uri="{FF2B5EF4-FFF2-40B4-BE49-F238E27FC236}">
                <a16:creationId xmlns:a16="http://schemas.microsoft.com/office/drawing/2014/main" id="{C7AE9CAF-7D44-B8E0-4242-1FF2E4C532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377861"/>
              </p:ext>
            </p:extLst>
          </p:nvPr>
        </p:nvGraphicFramePr>
        <p:xfrm>
          <a:off x="6500154" y="3053096"/>
          <a:ext cx="5539446" cy="161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3" name="그림 23" descr="텍스트, 화면, 스크린샷, 여러 가지이(가) 표시된 사진&#10;&#10;자동 생성된 설명">
            <a:extLst>
              <a:ext uri="{FF2B5EF4-FFF2-40B4-BE49-F238E27FC236}">
                <a16:creationId xmlns:a16="http://schemas.microsoft.com/office/drawing/2014/main" id="{DF585B46-FF1C-4501-F686-60BB977865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" y="-2971"/>
            <a:ext cx="6291320" cy="3900243"/>
          </a:xfrm>
          <a:prstGeom prst="rect">
            <a:avLst/>
          </a:prstGeom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CF326F60-57FB-BB2C-04E6-D2765BA1E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58" y="3896385"/>
            <a:ext cx="6293332" cy="2965574"/>
          </a:xfrm>
          <a:prstGeom prst="rect">
            <a:avLst/>
          </a:prstGeom>
        </p:spPr>
      </p:pic>
      <p:graphicFrame>
        <p:nvGraphicFramePr>
          <p:cNvPr id="524" name="내용 개체 틀 2">
            <a:extLst>
              <a:ext uri="{FF2B5EF4-FFF2-40B4-BE49-F238E27FC236}">
                <a16:creationId xmlns:a16="http://schemas.microsoft.com/office/drawing/2014/main" id="{6671E53D-84E7-615C-EFF7-EE66241452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485654"/>
              </p:ext>
            </p:extLst>
          </p:nvPr>
        </p:nvGraphicFramePr>
        <p:xfrm>
          <a:off x="6500154" y="4727614"/>
          <a:ext cx="5539446" cy="161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31255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1513F-7C50-298D-0457-E40E53A5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05" y="590785"/>
            <a:ext cx="5746512" cy="1456267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  <a:cs typeface="Calibri Light"/>
              </a:rPr>
              <a:t> 페이지- 로그인 &amp; 회원가입 </a:t>
            </a:r>
          </a:p>
        </p:txBody>
      </p:sp>
      <p:pic>
        <p:nvPicPr>
          <p:cNvPr id="9" name="그림 90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E536B7AD-44C4-2A1F-C301-F964F7AB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82" y="32582"/>
            <a:ext cx="6092237" cy="3500244"/>
          </a:xfrm>
          <a:prstGeom prst="rect">
            <a:avLst/>
          </a:prstGeom>
        </p:spPr>
      </p:pic>
      <p:pic>
        <p:nvPicPr>
          <p:cNvPr id="91" name="그림 172" descr="웹사이트이(가) 표시된 사진&#10;&#10;자동 생성된 설명">
            <a:extLst>
              <a:ext uri="{FF2B5EF4-FFF2-40B4-BE49-F238E27FC236}">
                <a16:creationId xmlns:a16="http://schemas.microsoft.com/office/drawing/2014/main" id="{A017C30F-A95F-28E7-F795-902B3E0A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066" y="3538893"/>
            <a:ext cx="6104682" cy="3317398"/>
          </a:xfrm>
          <a:prstGeom prst="rect">
            <a:avLst/>
          </a:prstGeom>
        </p:spPr>
      </p:pic>
      <p:graphicFrame>
        <p:nvGraphicFramePr>
          <p:cNvPr id="174" name="내용 개체 틀 2">
            <a:extLst>
              <a:ext uri="{FF2B5EF4-FFF2-40B4-BE49-F238E27FC236}">
                <a16:creationId xmlns:a16="http://schemas.microsoft.com/office/drawing/2014/main" id="{742C952F-8BF8-36FD-AFAA-73BC5C83F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326511"/>
              </p:ext>
            </p:extLst>
          </p:nvPr>
        </p:nvGraphicFramePr>
        <p:xfrm>
          <a:off x="686024" y="1965250"/>
          <a:ext cx="4855880" cy="178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41" name="내용 개체 틀 2">
            <a:extLst>
              <a:ext uri="{FF2B5EF4-FFF2-40B4-BE49-F238E27FC236}">
                <a16:creationId xmlns:a16="http://schemas.microsoft.com/office/drawing/2014/main" id="{82F3861B-1FC2-045B-5CAE-797C21CD62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271878"/>
              </p:ext>
            </p:extLst>
          </p:nvPr>
        </p:nvGraphicFramePr>
        <p:xfrm>
          <a:off x="620172" y="4335915"/>
          <a:ext cx="4855880" cy="169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5880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566BA-5939-5288-22AB-6EC1F96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717" y="469764"/>
            <a:ext cx="5737001" cy="925750"/>
          </a:xfrm>
        </p:spPr>
        <p:txBody>
          <a:bodyPr>
            <a:normAutofit/>
          </a:bodyPr>
          <a:lstStyle/>
          <a:p>
            <a:r>
              <a:rPr lang="ko-KR" dirty="0">
                <a:ea typeface="맑은 고딕"/>
                <a:cs typeface="Calibri Light"/>
              </a:rPr>
              <a:t>페이지 - 영화</a:t>
            </a:r>
            <a:r>
              <a:rPr lang="ko-KR" altLang="en-US" dirty="0">
                <a:ea typeface="맑은 고딕"/>
                <a:cs typeface="Calibri Light"/>
              </a:rPr>
              <a:t> 목록 </a:t>
            </a: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7BE63D43-AE5A-E818-64D0-1BB223F98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9687780"/>
              </p:ext>
            </p:extLst>
          </p:nvPr>
        </p:nvGraphicFramePr>
        <p:xfrm>
          <a:off x="6545309" y="1809439"/>
          <a:ext cx="5539446" cy="322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그림 23">
            <a:extLst>
              <a:ext uri="{FF2B5EF4-FFF2-40B4-BE49-F238E27FC236}">
                <a16:creationId xmlns:a16="http://schemas.microsoft.com/office/drawing/2014/main" id="{DF585B46-FF1C-4501-F686-60BB97786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1"/>
            <a:ext cx="6295890" cy="686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480F86-A978-4060-BF60-56AAB322F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C683C-DA35-4A0E-ADD0-CC297892D8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239BB0-53B8-40A5-8BB9-15D2ED1AEB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9</TotalTime>
  <Words>273</Words>
  <Application>Microsoft Office PowerPoint</Application>
  <PresentationFormat>와이드스크린</PresentationFormat>
  <Paragraphs>96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Malgun Gothic</vt:lpstr>
      <vt:lpstr>Malgun Gothic</vt:lpstr>
      <vt:lpstr>Arial</vt:lpstr>
      <vt:lpstr>Calibri</vt:lpstr>
      <vt:lpstr>Calibri Light</vt:lpstr>
      <vt:lpstr>Celestial</vt:lpstr>
      <vt:lpstr>오태식의  해바라기  영화</vt:lpstr>
      <vt:lpstr>목차</vt:lpstr>
      <vt:lpstr>팀소개</vt:lpstr>
      <vt:lpstr>목적 &amp; 개요 </vt:lpstr>
      <vt:lpstr> 모델링 및 페이지 설계 </vt:lpstr>
      <vt:lpstr>페이지 - 메인페이지 </vt:lpstr>
      <vt:lpstr>페이지 - 메인페이지</vt:lpstr>
      <vt:lpstr> 페이지- 로그인 &amp; 회원가입 </vt:lpstr>
      <vt:lpstr>페이지 - 영화 목록 </vt:lpstr>
      <vt:lpstr> 페이지- 상세 페이지  </vt:lpstr>
      <vt:lpstr>페이지 - 추천영화 </vt:lpstr>
      <vt:lpstr>아쉬웠던 점... 및 보완</vt:lpstr>
      <vt:lpstr>마무리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SSAFY</cp:lastModifiedBy>
  <cp:revision>585</cp:revision>
  <dcterms:created xsi:type="dcterms:W3CDTF">2023-05-25T14:53:12Z</dcterms:created>
  <dcterms:modified xsi:type="dcterms:W3CDTF">2023-05-26T00:18:01Z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